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4"/>
  </p:notesMasterIdLst>
  <p:handoutMasterIdLst>
    <p:handoutMasterId r:id="rId25"/>
  </p:handoutMasterIdLst>
  <p:sldIdLst>
    <p:sldId id="268" r:id="rId2"/>
    <p:sldId id="269" r:id="rId3"/>
    <p:sldId id="270" r:id="rId4"/>
    <p:sldId id="271" r:id="rId5"/>
    <p:sldId id="272" r:id="rId6"/>
    <p:sldId id="274" r:id="rId7"/>
    <p:sldId id="273"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67" r:id="rId23"/>
  </p:sldIdLst>
  <p:sldSz cx="9144000" cy="6858000" type="screen4x3"/>
  <p:notesSz cx="6858000" cy="9144000"/>
  <p:embeddedFontLst>
    <p:embeddedFont>
      <p:font typeface="Mali" panose="020B0604020202020204" charset="-34"/>
      <p:regular r:id="rId26"/>
      <p:bold r:id="rId27"/>
    </p:embeddedFont>
    <p:embeddedFont>
      <p:font typeface="Calibri" panose="020F0502020204030204" pitchFamily="34" charset="0"/>
      <p:regular r:id="rId28"/>
      <p:bold r:id="rId29"/>
      <p:italic r:id="rId30"/>
      <p:boldItalic r:id="rId31"/>
    </p:embeddedFont>
    <p:embeddedFont>
      <p:font typeface="Twinkl" panose="020B0604020202020204" charset="0"/>
      <p:regular r:id="rId32"/>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0105"/>
    <a:srgbClr val="FDB300"/>
    <a:srgbClr val="FDD182"/>
    <a:srgbClr val="18A0DB"/>
    <a:srgbClr val="DE1E5A"/>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1" autoAdjust="0"/>
    <p:restoredTop sz="94660"/>
  </p:normalViewPr>
  <p:slideViewPr>
    <p:cSldViewPr snapToGrid="0" showGuides="1">
      <p:cViewPr varScale="1">
        <p:scale>
          <a:sx n="101" d="100"/>
          <a:sy n="101" d="100"/>
        </p:scale>
        <p:origin x="-96" y="-270"/>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06/01/2023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06/01/2023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www.twinkl.com/"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twinkl.com/"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twinkl.com/"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www.twinkl.com/"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twinkl.com/"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extLst>
              <a:ext uri="{FF2B5EF4-FFF2-40B4-BE49-F238E27FC236}">
                <a16:creationId xmlns:a16="http://schemas.microsoft.com/office/drawing/2014/main" xmlns="" id="{15562C22-8F61-468A-A115-6208D4D817A3}"/>
              </a:ext>
            </a:extLst>
          </p:cNvPr>
          <p:cNvSpPr/>
          <p:nvPr userDrawn="1"/>
        </p:nvSpPr>
        <p:spPr>
          <a:xfrm>
            <a:off x="8453535" y="6102221"/>
            <a:ext cx="503853" cy="559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3"/>
            <a:extLst>
              <a:ext uri="{FF2B5EF4-FFF2-40B4-BE49-F238E27FC236}">
                <a16:creationId xmlns:a16="http://schemas.microsoft.com/office/drawing/2014/main" xmlns="" id="{5684AD44-61AB-4BA8-8FFF-6CE04CD7F406}"/>
              </a:ext>
            </a:extLst>
          </p:cNvPr>
          <p:cNvSpPr/>
          <p:nvPr userDrawn="1"/>
        </p:nvSpPr>
        <p:spPr>
          <a:xfrm>
            <a:off x="186612" y="5971592"/>
            <a:ext cx="970384" cy="690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
        <p:nvSpPr>
          <p:cNvPr id="5" name="Rectangle 4">
            <a:hlinkClick r:id="rId3"/>
            <a:extLst>
              <a:ext uri="{FF2B5EF4-FFF2-40B4-BE49-F238E27FC236}">
                <a16:creationId xmlns:a16="http://schemas.microsoft.com/office/drawing/2014/main" xmlns="" id="{0CA46DC7-6FB4-482E-B5C8-1A98F4DA4952}"/>
              </a:ext>
            </a:extLst>
          </p:cNvPr>
          <p:cNvSpPr/>
          <p:nvPr userDrawn="1"/>
        </p:nvSpPr>
        <p:spPr>
          <a:xfrm>
            <a:off x="8453535" y="6512767"/>
            <a:ext cx="690465" cy="345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
        <p:nvSpPr>
          <p:cNvPr id="4" name="Rectangle 3">
            <a:hlinkClick r:id="rId2"/>
            <a:extLst>
              <a:ext uri="{FF2B5EF4-FFF2-40B4-BE49-F238E27FC236}">
                <a16:creationId xmlns:a16="http://schemas.microsoft.com/office/drawing/2014/main" xmlns="" id="{3F3F237B-1C7E-4B6E-9D2A-782C461FFA6F}"/>
              </a:ext>
            </a:extLst>
          </p:cNvPr>
          <p:cNvSpPr/>
          <p:nvPr userDrawn="1"/>
        </p:nvSpPr>
        <p:spPr>
          <a:xfrm>
            <a:off x="8453535" y="6512767"/>
            <a:ext cx="690465" cy="345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xmlns="" id="{12DA1A5D-0DF9-48B6-8090-0E4AB5656612}"/>
              </a:ext>
            </a:extLst>
          </p:cNvPr>
          <p:cNvSpPr/>
          <p:nvPr userDrawn="1"/>
        </p:nvSpPr>
        <p:spPr>
          <a:xfrm>
            <a:off x="8453535" y="6512767"/>
            <a:ext cx="690465" cy="345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extLst>
              <a:ext uri="{FF2B5EF4-FFF2-40B4-BE49-F238E27FC236}">
                <a16:creationId xmlns:a16="http://schemas.microsoft.com/office/drawing/2014/main" xmlns="" id="{E459DCD1-D998-4472-85BB-28FA67CD7037}"/>
              </a:ext>
            </a:extLst>
          </p:cNvPr>
          <p:cNvSpPr/>
          <p:nvPr userDrawn="1"/>
        </p:nvSpPr>
        <p:spPr>
          <a:xfrm>
            <a:off x="8453535" y="6102221"/>
            <a:ext cx="503853" cy="559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3"/>
            <a:extLst>
              <a:ext uri="{FF2B5EF4-FFF2-40B4-BE49-F238E27FC236}">
                <a16:creationId xmlns:a16="http://schemas.microsoft.com/office/drawing/2014/main" xmlns="" id="{98061317-296A-41A9-B251-857DAFB6DE50}"/>
              </a:ext>
            </a:extLst>
          </p:cNvPr>
          <p:cNvSpPr/>
          <p:nvPr userDrawn="1"/>
        </p:nvSpPr>
        <p:spPr>
          <a:xfrm>
            <a:off x="186612" y="5971592"/>
            <a:ext cx="970384" cy="690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twinkl.com/" TargetMode="External"/><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hlinkClick r:id="rId8"/>
            <a:extLst>
              <a:ext uri="{FF2B5EF4-FFF2-40B4-BE49-F238E27FC236}">
                <a16:creationId xmlns:a16="http://schemas.microsoft.com/office/drawing/2014/main" xmlns="" id="{6C0A3593-523C-4258-99AF-2A81F7C97E1B}"/>
              </a:ext>
            </a:extLst>
          </p:cNvPr>
          <p:cNvSpPr/>
          <p:nvPr userDrawn="1"/>
        </p:nvSpPr>
        <p:spPr>
          <a:xfrm>
            <a:off x="8453535" y="6512767"/>
            <a:ext cx="690465" cy="345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7.jpg"/><Relationship Id="rId5" Type="http://schemas.openxmlformats.org/officeDocument/2006/relationships/slide" Target="slide1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7.jpg"/><Relationship Id="rId5" Type="http://schemas.openxmlformats.org/officeDocument/2006/relationships/slide" Target="slide1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slide" Target="slide13.xml"/><Relationship Id="rId5" Type="http://schemas.openxmlformats.org/officeDocument/2006/relationships/image" Target="../media/image18.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slide" Target="slide1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slide" Target="slide15.xml"/><Relationship Id="rId5" Type="http://schemas.openxmlformats.org/officeDocument/2006/relationships/image" Target="../media/image2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slide" Target="slide16.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slide" Target="slide1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slide" Target="slide18.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slide" Target="slide19.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slide" Target="slide20.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slide" Target="slide3.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slide" Target="slide21.xml"/><Relationship Id="rId5" Type="http://schemas.openxmlformats.org/officeDocument/2006/relationships/image" Target="../media/image23.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slide" Target="slide4.xml"/><Relationship Id="rId5" Type="http://schemas.openxmlformats.org/officeDocument/2006/relationships/image" Target="../media/image8.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slide" Target="slide6.xml"/><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slide" Target="slide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slide" Target="slide9.xml"/><Relationship Id="rId5" Type="http://schemas.openxmlformats.org/officeDocument/2006/relationships/image" Target="../media/image16.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slide" Target="slide1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6063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95FC9166-391B-4FCB-8B8F-B8B37700EE91}"/>
              </a:ext>
            </a:extLst>
          </p:cNvPr>
          <p:cNvSpPr txBox="1">
            <a:spLocks/>
          </p:cNvSpPr>
          <p:nvPr/>
        </p:nvSpPr>
        <p:spPr>
          <a:xfrm>
            <a:off x="917080" y="1512420"/>
            <a:ext cx="7443149" cy="3708664"/>
          </a:xfrm>
          <a:prstGeom prst="roundRect">
            <a:avLst>
              <a:gd name="adj" fmla="val 9641"/>
            </a:avLst>
          </a:prstGeom>
          <a:solidFill>
            <a:srgbClr val="BC0105"/>
          </a:solidFill>
          <a:ln w="76200">
            <a:solidFill>
              <a:srgbClr val="FDB300"/>
            </a:solidFill>
          </a:ln>
        </p:spPr>
        <p:txBody>
          <a:bodyPr vert="horz" lIns="252000" tIns="252000" rIns="252000" bIns="252000" rtlCol="0" anchor="ctr" anchorCtr="0">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spcBef>
                <a:spcPts val="0"/>
              </a:spcBef>
            </a:pPr>
            <a:endParaRPr lang="en-GB" sz="2400" dirty="0">
              <a:solidFill>
                <a:schemeClr val="tx1"/>
              </a:solidFill>
              <a:latin typeface="Mali" panose="00000500000000000000" pitchFamily="2" charset="-34"/>
              <a:cs typeface="Mali" panose="00000500000000000000" pitchFamily="2" charset="-34"/>
            </a:endParaRPr>
          </a:p>
        </p:txBody>
      </p:sp>
      <p:sp>
        <p:nvSpPr>
          <p:cNvPr id="2" name="Title 1">
            <a:extLst>
              <a:ext uri="{FF2B5EF4-FFF2-40B4-BE49-F238E27FC236}">
                <a16:creationId xmlns:a16="http://schemas.microsoft.com/office/drawing/2014/main" xmlns="" id="{3371D53B-2F30-4BFD-AFC6-B34988D102D1}"/>
              </a:ext>
            </a:extLst>
          </p:cNvPr>
          <p:cNvSpPr>
            <a:spLocks noGrp="1"/>
          </p:cNvSpPr>
          <p:nvPr>
            <p:ph type="title"/>
          </p:nvPr>
        </p:nvSpPr>
        <p:spPr>
          <a:xfrm>
            <a:off x="1164905" y="1772817"/>
            <a:ext cx="6938457" cy="3172181"/>
          </a:xfrm>
          <a:solidFill>
            <a:schemeClr val="bg1"/>
          </a:solidFill>
          <a:ln w="76200">
            <a:solidFill>
              <a:srgbClr val="FDB300"/>
            </a:solidFill>
          </a:ln>
        </p:spPr>
        <p:txBody>
          <a:bodyPr anchor="ctr" anchorCtr="0"/>
          <a:lstStyle/>
          <a:p>
            <a:pPr>
              <a:spcBef>
                <a:spcPts val="0"/>
              </a:spcBef>
            </a:pPr>
            <a:r>
              <a:rPr lang="vi-VN" sz="2800" dirty="0">
                <a:solidFill>
                  <a:schemeClr val="tx1"/>
                </a:solidFill>
                <a:latin typeface="Mali" panose="00000500000000000000" pitchFamily="2" charset="-34"/>
                <a:cs typeface="Mali" panose="00000500000000000000" pitchFamily="2" charset="-34"/>
              </a:rPr>
              <a:t>Mọi người thường xem gì vào đêm giao thừa</a:t>
            </a:r>
            <a:r>
              <a:rPr lang="en-US" sz="2800" dirty="0">
                <a:solidFill>
                  <a:schemeClr val="tx1"/>
                </a:solidFill>
                <a:latin typeface="Mali" panose="00000500000000000000" pitchFamily="2" charset="-34"/>
                <a:cs typeface="Mali" panose="00000500000000000000" pitchFamily="2" charset="-34"/>
              </a:rPr>
              <a:t>?</a:t>
            </a:r>
            <a:r>
              <a:rPr lang="en-GB" sz="2800" b="0" i="0" u="none" strike="noStrike" dirty="0">
                <a:solidFill>
                  <a:schemeClr val="tx1"/>
                </a:solidFill>
                <a:latin typeface="Mali" panose="00000500000000000000" pitchFamily="2" charset="-34"/>
                <a:cs typeface="Mali" panose="00000500000000000000" pitchFamily="2" charset="-34"/>
              </a:rPr>
              <a:t/>
            </a:r>
            <a:br>
              <a:rPr lang="en-GB" sz="2800" b="0" i="0" u="none" strike="noStrike" dirty="0">
                <a:solidFill>
                  <a:schemeClr val="tx1"/>
                </a:solidFill>
                <a:latin typeface="Mali" panose="00000500000000000000" pitchFamily="2" charset="-34"/>
                <a:cs typeface="Mali" panose="00000500000000000000" pitchFamily="2" charset="-34"/>
              </a:rPr>
            </a:br>
            <a:r>
              <a:rPr lang="en-GB" sz="2800" b="0" i="0" u="none" strike="noStrike" dirty="0">
                <a:solidFill>
                  <a:schemeClr val="tx1"/>
                </a:solidFill>
                <a:latin typeface="Mali" panose="00000500000000000000" pitchFamily="2" charset="-34"/>
                <a:cs typeface="Mali" panose="00000500000000000000" pitchFamily="2" charset="-34"/>
              </a:rPr>
              <a:t/>
            </a:r>
            <a:br>
              <a:rPr lang="en-GB" sz="2800" b="0" i="0" u="none" strike="noStrike" dirty="0">
                <a:solidFill>
                  <a:schemeClr val="tx1"/>
                </a:solidFill>
                <a:latin typeface="Mali" panose="00000500000000000000" pitchFamily="2" charset="-34"/>
                <a:cs typeface="Mali" panose="00000500000000000000" pitchFamily="2" charset="-34"/>
              </a:rPr>
            </a:br>
            <a:r>
              <a:rPr lang="en-US" sz="2400" dirty="0">
                <a:solidFill>
                  <a:schemeClr val="tx2"/>
                </a:solidFill>
                <a:latin typeface="+mn-lt"/>
                <a:cs typeface="Mali" panose="00000500000000000000" pitchFamily="2" charset="-34"/>
              </a:rPr>
              <a:t>What makes most people watch on New Year's Eve?</a:t>
            </a:r>
            <a:endParaRPr lang="en-GB" sz="2400" dirty="0">
              <a:solidFill>
                <a:schemeClr val="tx2"/>
              </a:solidFill>
              <a:latin typeface="+mn-lt"/>
              <a:cs typeface="Mali" panose="00000500000000000000" pitchFamily="2" charset="-34"/>
            </a:endParaRPr>
          </a:p>
        </p:txBody>
      </p:sp>
      <p:pic>
        <p:nvPicPr>
          <p:cNvPr id="6" name="Picture 5" descr="A picture containing text, lamp&#10;&#10;Description automatically generated">
            <a:extLst>
              <a:ext uri="{FF2B5EF4-FFF2-40B4-BE49-F238E27FC236}">
                <a16:creationId xmlns:a16="http://schemas.microsoft.com/office/drawing/2014/main" xmlns="" id="{60D32881-F7D3-4D0E-820A-BA8C86C441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149" y="-683608"/>
            <a:ext cx="1273714" cy="3340359"/>
          </a:xfrm>
          <a:prstGeom prst="rect">
            <a:avLst/>
          </a:prstGeom>
        </p:spPr>
      </p:pic>
      <p:pic>
        <p:nvPicPr>
          <p:cNvPr id="8" name="Picture 7" descr="Diagram&#10;&#10;Description automatically generated with low confidence">
            <a:extLst>
              <a:ext uri="{FF2B5EF4-FFF2-40B4-BE49-F238E27FC236}">
                <a16:creationId xmlns:a16="http://schemas.microsoft.com/office/drawing/2014/main" xmlns="" id="{EF2F0A07-535E-4FB1-A313-D6FEB2E79A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08" y="-78666"/>
            <a:ext cx="790830" cy="3023119"/>
          </a:xfrm>
          <a:prstGeom prst="rect">
            <a:avLst/>
          </a:prstGeom>
        </p:spPr>
      </p:pic>
      <p:pic>
        <p:nvPicPr>
          <p:cNvPr id="4" name="Picture 3" descr="A picture containing text, lamp&#10;&#10;Description automatically generated">
            <a:extLst>
              <a:ext uri="{FF2B5EF4-FFF2-40B4-BE49-F238E27FC236}">
                <a16:creationId xmlns:a16="http://schemas.microsoft.com/office/drawing/2014/main" xmlns="" id="{D8A201BA-A8EC-46BC-85D5-2FD6895B13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292" y="-443027"/>
            <a:ext cx="1044991" cy="2817845"/>
          </a:xfrm>
          <a:prstGeom prst="rect">
            <a:avLst/>
          </a:prstGeom>
        </p:spPr>
      </p:pic>
      <p:sp>
        <p:nvSpPr>
          <p:cNvPr id="21" name="Arrow: Right 20">
            <a:hlinkClick r:id="rId5" action="ppaction://hlinksldjump"/>
            <a:extLst>
              <a:ext uri="{FF2B5EF4-FFF2-40B4-BE49-F238E27FC236}">
                <a16:creationId xmlns:a16="http://schemas.microsoft.com/office/drawing/2014/main" xmlns="" id="{3FE32C74-0251-426A-AE85-07B8F22F4428}"/>
              </a:ext>
            </a:extLst>
          </p:cNvPr>
          <p:cNvSpPr/>
          <p:nvPr/>
        </p:nvSpPr>
        <p:spPr>
          <a:xfrm>
            <a:off x="6729335" y="4605016"/>
            <a:ext cx="1077392" cy="956050"/>
          </a:xfrm>
          <a:prstGeom prst="rightArrow">
            <a:avLst/>
          </a:prstGeom>
          <a:solidFill>
            <a:srgbClr val="FDB300"/>
          </a:solidFill>
          <a:ln w="57150">
            <a:solidFill>
              <a:srgbClr val="BC01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2292" y="5221084"/>
            <a:ext cx="1847016" cy="1229105"/>
          </a:xfrm>
          <a:prstGeom prst="rect">
            <a:avLst/>
          </a:prstGeom>
        </p:spPr>
      </p:pic>
    </p:spTree>
    <p:extLst>
      <p:ext uri="{BB962C8B-B14F-4D97-AF65-F5344CB8AC3E}">
        <p14:creationId xmlns:p14="http://schemas.microsoft.com/office/powerpoint/2010/main" val="6346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95FC9166-391B-4FCB-8B8F-B8B37700EE91}"/>
              </a:ext>
            </a:extLst>
          </p:cNvPr>
          <p:cNvSpPr txBox="1">
            <a:spLocks/>
          </p:cNvSpPr>
          <p:nvPr/>
        </p:nvSpPr>
        <p:spPr>
          <a:xfrm>
            <a:off x="917080" y="1512420"/>
            <a:ext cx="7443149" cy="3708664"/>
          </a:xfrm>
          <a:prstGeom prst="roundRect">
            <a:avLst>
              <a:gd name="adj" fmla="val 9641"/>
            </a:avLst>
          </a:prstGeom>
          <a:solidFill>
            <a:srgbClr val="BC0105"/>
          </a:solidFill>
          <a:ln w="76200">
            <a:solidFill>
              <a:srgbClr val="FDB300"/>
            </a:solidFill>
          </a:ln>
        </p:spPr>
        <p:txBody>
          <a:bodyPr vert="horz" lIns="252000" tIns="252000" rIns="252000" bIns="252000" rtlCol="0" anchor="ctr" anchorCtr="0">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spcBef>
                <a:spcPts val="0"/>
              </a:spcBef>
            </a:pPr>
            <a:endParaRPr lang="en-GB" sz="2400" dirty="0">
              <a:solidFill>
                <a:schemeClr val="tx1"/>
              </a:solidFill>
              <a:latin typeface="Mali" panose="00000500000000000000" pitchFamily="2" charset="-34"/>
              <a:cs typeface="Mali" panose="00000500000000000000" pitchFamily="2" charset="-34"/>
            </a:endParaRPr>
          </a:p>
        </p:txBody>
      </p:sp>
      <p:sp>
        <p:nvSpPr>
          <p:cNvPr id="2" name="Title 1">
            <a:extLst>
              <a:ext uri="{FF2B5EF4-FFF2-40B4-BE49-F238E27FC236}">
                <a16:creationId xmlns:a16="http://schemas.microsoft.com/office/drawing/2014/main" xmlns="" id="{3371D53B-2F30-4BFD-AFC6-B34988D102D1}"/>
              </a:ext>
            </a:extLst>
          </p:cNvPr>
          <p:cNvSpPr>
            <a:spLocks noGrp="1"/>
          </p:cNvSpPr>
          <p:nvPr>
            <p:ph type="title"/>
          </p:nvPr>
        </p:nvSpPr>
        <p:spPr>
          <a:xfrm>
            <a:off x="1164905" y="1772817"/>
            <a:ext cx="6938457" cy="3172181"/>
          </a:xfrm>
          <a:solidFill>
            <a:schemeClr val="bg1"/>
          </a:solidFill>
          <a:ln w="76200">
            <a:solidFill>
              <a:srgbClr val="FDB300"/>
            </a:solidFill>
          </a:ln>
        </p:spPr>
        <p:txBody>
          <a:bodyPr anchor="ctr" anchorCtr="0"/>
          <a:lstStyle/>
          <a:p>
            <a:pPr algn="ctr">
              <a:spcBef>
                <a:spcPts val="0"/>
              </a:spcBef>
            </a:pPr>
            <a:r>
              <a:rPr lang="vi-VN" sz="3600" dirty="0">
                <a:solidFill>
                  <a:schemeClr val="tx1"/>
                </a:solidFill>
                <a:latin typeface="Mali" panose="00000500000000000000" pitchFamily="2" charset="-34"/>
                <a:cs typeface="Mali" panose="00000500000000000000" pitchFamily="2" charset="-34"/>
              </a:rPr>
              <a:t>Pháo hoa</a:t>
            </a:r>
            <a:r>
              <a:rPr lang="en-GB" sz="3600" b="0" i="0" u="none" strike="noStrike" dirty="0">
                <a:solidFill>
                  <a:schemeClr val="tx1"/>
                </a:solidFill>
                <a:latin typeface="Mali" panose="00000500000000000000" pitchFamily="2" charset="-34"/>
                <a:cs typeface="Mali" panose="00000500000000000000" pitchFamily="2" charset="-34"/>
              </a:rPr>
              <a:t/>
            </a:r>
            <a:br>
              <a:rPr lang="en-GB" sz="3600" b="0" i="0" u="none" strike="noStrike" dirty="0">
                <a:solidFill>
                  <a:schemeClr val="tx1"/>
                </a:solidFill>
                <a:latin typeface="Mali" panose="00000500000000000000" pitchFamily="2" charset="-34"/>
                <a:cs typeface="Mali" panose="00000500000000000000" pitchFamily="2" charset="-34"/>
              </a:rPr>
            </a:br>
            <a:r>
              <a:rPr lang="en-GB" sz="3600" b="0" i="0" u="none" strike="noStrike" dirty="0">
                <a:solidFill>
                  <a:schemeClr val="tx1"/>
                </a:solidFill>
                <a:latin typeface="Mali" panose="00000500000000000000" pitchFamily="2" charset="-34"/>
                <a:cs typeface="Mali" panose="00000500000000000000" pitchFamily="2" charset="-34"/>
              </a:rPr>
              <a:t/>
            </a:r>
            <a:br>
              <a:rPr lang="en-GB" sz="3600" b="0" i="0" u="none" strike="noStrike" dirty="0">
                <a:solidFill>
                  <a:schemeClr val="tx1"/>
                </a:solidFill>
                <a:latin typeface="Mali" panose="00000500000000000000" pitchFamily="2" charset="-34"/>
                <a:cs typeface="Mali" panose="00000500000000000000" pitchFamily="2" charset="-34"/>
              </a:rPr>
            </a:br>
            <a:r>
              <a:rPr lang="vi-VN" sz="3200" dirty="0">
                <a:solidFill>
                  <a:schemeClr val="tx2"/>
                </a:solidFill>
                <a:latin typeface="+mn-lt"/>
                <a:cs typeface="Mali" panose="00000500000000000000" pitchFamily="2" charset="-34"/>
              </a:rPr>
              <a:t>Fireworks</a:t>
            </a:r>
            <a:endParaRPr lang="en-GB" sz="3200" dirty="0">
              <a:solidFill>
                <a:schemeClr val="tx2"/>
              </a:solidFill>
              <a:latin typeface="+mn-lt"/>
              <a:cs typeface="Mali" panose="00000500000000000000" pitchFamily="2" charset="-34"/>
            </a:endParaRPr>
          </a:p>
        </p:txBody>
      </p:sp>
      <p:pic>
        <p:nvPicPr>
          <p:cNvPr id="6" name="Picture 5" descr="A picture containing text, lamp&#10;&#10;Description automatically generated">
            <a:extLst>
              <a:ext uri="{FF2B5EF4-FFF2-40B4-BE49-F238E27FC236}">
                <a16:creationId xmlns:a16="http://schemas.microsoft.com/office/drawing/2014/main" xmlns="" id="{60D32881-F7D3-4D0E-820A-BA8C86C441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149" y="-683608"/>
            <a:ext cx="1273714" cy="3340359"/>
          </a:xfrm>
          <a:prstGeom prst="rect">
            <a:avLst/>
          </a:prstGeom>
        </p:spPr>
      </p:pic>
      <p:pic>
        <p:nvPicPr>
          <p:cNvPr id="8" name="Picture 7" descr="Diagram&#10;&#10;Description automatically generated with low confidence">
            <a:extLst>
              <a:ext uri="{FF2B5EF4-FFF2-40B4-BE49-F238E27FC236}">
                <a16:creationId xmlns:a16="http://schemas.microsoft.com/office/drawing/2014/main" xmlns="" id="{EF2F0A07-535E-4FB1-A313-D6FEB2E79A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08" y="-78666"/>
            <a:ext cx="790830" cy="3023119"/>
          </a:xfrm>
          <a:prstGeom prst="rect">
            <a:avLst/>
          </a:prstGeom>
        </p:spPr>
      </p:pic>
      <p:pic>
        <p:nvPicPr>
          <p:cNvPr id="4" name="Picture 3" descr="A picture containing text, lamp&#10;&#10;Description automatically generated">
            <a:extLst>
              <a:ext uri="{FF2B5EF4-FFF2-40B4-BE49-F238E27FC236}">
                <a16:creationId xmlns:a16="http://schemas.microsoft.com/office/drawing/2014/main" xmlns="" id="{D8A201BA-A8EC-46BC-85D5-2FD6895B13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292" y="-443027"/>
            <a:ext cx="1044991" cy="2817845"/>
          </a:xfrm>
          <a:prstGeom prst="rect">
            <a:avLst/>
          </a:prstGeom>
        </p:spPr>
      </p:pic>
      <p:sp>
        <p:nvSpPr>
          <p:cNvPr id="21" name="Arrow: Right 20">
            <a:hlinkClick r:id="rId5" action="ppaction://hlinksldjump"/>
            <a:extLst>
              <a:ext uri="{FF2B5EF4-FFF2-40B4-BE49-F238E27FC236}">
                <a16:creationId xmlns:a16="http://schemas.microsoft.com/office/drawing/2014/main" xmlns="" id="{3FE32C74-0251-426A-AE85-07B8F22F4428}"/>
              </a:ext>
            </a:extLst>
          </p:cNvPr>
          <p:cNvSpPr/>
          <p:nvPr/>
        </p:nvSpPr>
        <p:spPr>
          <a:xfrm>
            <a:off x="6729335" y="4605016"/>
            <a:ext cx="1077392" cy="956050"/>
          </a:xfrm>
          <a:prstGeom prst="rightArrow">
            <a:avLst/>
          </a:prstGeom>
          <a:solidFill>
            <a:srgbClr val="FDB300"/>
          </a:solidFill>
          <a:ln w="57150">
            <a:solidFill>
              <a:srgbClr val="BC01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0511" y="3609101"/>
            <a:ext cx="1847016" cy="1229105"/>
          </a:xfrm>
          <a:prstGeom prst="rect">
            <a:avLst/>
          </a:prstGeom>
        </p:spPr>
      </p:pic>
    </p:spTree>
    <p:extLst>
      <p:ext uri="{BB962C8B-B14F-4D97-AF65-F5344CB8AC3E}">
        <p14:creationId xmlns:p14="http://schemas.microsoft.com/office/powerpoint/2010/main" val="15048645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95FC9166-391B-4FCB-8B8F-B8B37700EE91}"/>
              </a:ext>
            </a:extLst>
          </p:cNvPr>
          <p:cNvSpPr txBox="1">
            <a:spLocks/>
          </p:cNvSpPr>
          <p:nvPr/>
        </p:nvSpPr>
        <p:spPr>
          <a:xfrm>
            <a:off x="917080" y="1512420"/>
            <a:ext cx="7443149" cy="3708664"/>
          </a:xfrm>
          <a:prstGeom prst="roundRect">
            <a:avLst>
              <a:gd name="adj" fmla="val 9641"/>
            </a:avLst>
          </a:prstGeom>
          <a:solidFill>
            <a:srgbClr val="BC0105"/>
          </a:solidFill>
          <a:ln w="76200">
            <a:solidFill>
              <a:srgbClr val="FDB300"/>
            </a:solidFill>
          </a:ln>
        </p:spPr>
        <p:txBody>
          <a:bodyPr vert="horz" lIns="252000" tIns="252000" rIns="252000" bIns="252000" rtlCol="0" anchor="ctr" anchorCtr="0">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spcBef>
                <a:spcPts val="0"/>
              </a:spcBef>
            </a:pPr>
            <a:endParaRPr lang="en-GB" sz="2400" dirty="0">
              <a:solidFill>
                <a:schemeClr val="tx1"/>
              </a:solidFill>
              <a:latin typeface="Mali" panose="00000500000000000000" pitchFamily="2" charset="-34"/>
              <a:cs typeface="Mali" panose="00000500000000000000" pitchFamily="2" charset="-34"/>
            </a:endParaRPr>
          </a:p>
        </p:txBody>
      </p:sp>
      <p:sp>
        <p:nvSpPr>
          <p:cNvPr id="2" name="Title 1">
            <a:extLst>
              <a:ext uri="{FF2B5EF4-FFF2-40B4-BE49-F238E27FC236}">
                <a16:creationId xmlns:a16="http://schemas.microsoft.com/office/drawing/2014/main" xmlns="" id="{3371D53B-2F30-4BFD-AFC6-B34988D102D1}"/>
              </a:ext>
            </a:extLst>
          </p:cNvPr>
          <p:cNvSpPr>
            <a:spLocks noGrp="1"/>
          </p:cNvSpPr>
          <p:nvPr>
            <p:ph type="title"/>
          </p:nvPr>
        </p:nvSpPr>
        <p:spPr>
          <a:xfrm>
            <a:off x="1164905" y="1772817"/>
            <a:ext cx="6938457" cy="3172181"/>
          </a:xfrm>
          <a:solidFill>
            <a:schemeClr val="bg1"/>
          </a:solidFill>
          <a:ln w="76200">
            <a:solidFill>
              <a:srgbClr val="FDB300"/>
            </a:solidFill>
          </a:ln>
        </p:spPr>
        <p:txBody>
          <a:bodyPr anchor="ctr" anchorCtr="0"/>
          <a:lstStyle/>
          <a:p>
            <a:pPr algn="ctr">
              <a:spcBef>
                <a:spcPts val="0"/>
              </a:spcBef>
            </a:pPr>
            <a:r>
              <a:rPr lang="vi-VN" sz="2800" dirty="0">
                <a:solidFill>
                  <a:schemeClr val="tx1"/>
                </a:solidFill>
                <a:latin typeface="Mali" panose="00000500000000000000" pitchFamily="2" charset="-34"/>
                <a:cs typeface="Mali" panose="00000500000000000000" pitchFamily="2" charset="-34"/>
              </a:rPr>
              <a:t>Trái gì xanh vỏ đỏ lòng?</a:t>
            </a:r>
            <a:r>
              <a:rPr lang="en-GB" sz="2800" b="0" i="0" u="none" strike="noStrike" dirty="0">
                <a:solidFill>
                  <a:schemeClr val="tx1"/>
                </a:solidFill>
                <a:latin typeface="Mali" panose="00000500000000000000" pitchFamily="2" charset="-34"/>
                <a:cs typeface="Mali" panose="00000500000000000000" pitchFamily="2" charset="-34"/>
              </a:rPr>
              <a:t/>
            </a:r>
            <a:br>
              <a:rPr lang="en-GB" sz="2800" b="0" i="0" u="none" strike="noStrike" dirty="0">
                <a:solidFill>
                  <a:schemeClr val="tx1"/>
                </a:solidFill>
                <a:latin typeface="Mali" panose="00000500000000000000" pitchFamily="2" charset="-34"/>
                <a:cs typeface="Mali" panose="00000500000000000000" pitchFamily="2" charset="-34"/>
              </a:rPr>
            </a:br>
            <a:r>
              <a:rPr lang="en-GB" sz="2800" b="0" i="0" u="none" strike="noStrike" dirty="0">
                <a:solidFill>
                  <a:schemeClr val="tx1"/>
                </a:solidFill>
                <a:latin typeface="Mali" panose="00000500000000000000" pitchFamily="2" charset="-34"/>
                <a:cs typeface="Mali" panose="00000500000000000000" pitchFamily="2" charset="-34"/>
              </a:rPr>
              <a:t/>
            </a:r>
            <a:br>
              <a:rPr lang="en-GB" sz="2800" b="0" i="0" u="none" strike="noStrike" dirty="0">
                <a:solidFill>
                  <a:schemeClr val="tx1"/>
                </a:solidFill>
                <a:latin typeface="Mali" panose="00000500000000000000" pitchFamily="2" charset="-34"/>
                <a:cs typeface="Mali" panose="00000500000000000000" pitchFamily="2" charset="-34"/>
              </a:rPr>
            </a:br>
            <a:r>
              <a:rPr lang="en-US" sz="2400" dirty="0">
                <a:solidFill>
                  <a:schemeClr val="tx2"/>
                </a:solidFill>
                <a:latin typeface="+mn-lt"/>
                <a:cs typeface="Mali" panose="00000500000000000000" pitchFamily="2" charset="-34"/>
              </a:rPr>
              <a:t>What fruit is green with red skin?</a:t>
            </a:r>
            <a:endParaRPr lang="en-GB" sz="2400" dirty="0">
              <a:solidFill>
                <a:schemeClr val="tx2"/>
              </a:solidFill>
              <a:latin typeface="+mn-lt"/>
              <a:cs typeface="Mali" panose="00000500000000000000" pitchFamily="2" charset="-34"/>
            </a:endParaRPr>
          </a:p>
        </p:txBody>
      </p:sp>
      <p:pic>
        <p:nvPicPr>
          <p:cNvPr id="6" name="Picture 5" descr="A picture containing text, lamp&#10;&#10;Description automatically generated">
            <a:extLst>
              <a:ext uri="{FF2B5EF4-FFF2-40B4-BE49-F238E27FC236}">
                <a16:creationId xmlns:a16="http://schemas.microsoft.com/office/drawing/2014/main" xmlns="" id="{60D32881-F7D3-4D0E-820A-BA8C86C441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149" y="-683608"/>
            <a:ext cx="1273714" cy="3340359"/>
          </a:xfrm>
          <a:prstGeom prst="rect">
            <a:avLst/>
          </a:prstGeom>
        </p:spPr>
      </p:pic>
      <p:pic>
        <p:nvPicPr>
          <p:cNvPr id="8" name="Picture 7" descr="Diagram&#10;&#10;Description automatically generated with low confidence">
            <a:extLst>
              <a:ext uri="{FF2B5EF4-FFF2-40B4-BE49-F238E27FC236}">
                <a16:creationId xmlns:a16="http://schemas.microsoft.com/office/drawing/2014/main" xmlns="" id="{EF2F0A07-535E-4FB1-A313-D6FEB2E79A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08" y="-78666"/>
            <a:ext cx="790830" cy="3023119"/>
          </a:xfrm>
          <a:prstGeom prst="rect">
            <a:avLst/>
          </a:prstGeom>
        </p:spPr>
      </p:pic>
      <p:pic>
        <p:nvPicPr>
          <p:cNvPr id="4" name="Picture 3" descr="A picture containing text, lamp&#10;&#10;Description automatically generated">
            <a:extLst>
              <a:ext uri="{FF2B5EF4-FFF2-40B4-BE49-F238E27FC236}">
                <a16:creationId xmlns:a16="http://schemas.microsoft.com/office/drawing/2014/main" xmlns="" id="{D8A201BA-A8EC-46BC-85D5-2FD6895B13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292" y="-443027"/>
            <a:ext cx="1044991" cy="2817845"/>
          </a:xfrm>
          <a:prstGeom prst="rect">
            <a:avLst/>
          </a:prstGeom>
        </p:spPr>
      </p:pic>
      <p:pic>
        <p:nvPicPr>
          <p:cNvPr id="12" name="Picture 11">
            <a:extLst>
              <a:ext uri="{FF2B5EF4-FFF2-40B4-BE49-F238E27FC236}">
                <a16:creationId xmlns:a16="http://schemas.microsoft.com/office/drawing/2014/main" xmlns="" id="{1FC95E1C-6C20-4F78-AC4D-8AD157F6E7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156008" y="4375692"/>
            <a:ext cx="3127603" cy="2211577"/>
          </a:xfrm>
          <a:prstGeom prst="cloud">
            <a:avLst/>
          </a:prstGeom>
        </p:spPr>
      </p:pic>
      <p:sp>
        <p:nvSpPr>
          <p:cNvPr id="21" name="Arrow: Right 20">
            <a:hlinkClick r:id="rId6" action="ppaction://hlinksldjump"/>
            <a:extLst>
              <a:ext uri="{FF2B5EF4-FFF2-40B4-BE49-F238E27FC236}">
                <a16:creationId xmlns:a16="http://schemas.microsoft.com/office/drawing/2014/main" xmlns="" id="{3FE32C74-0251-426A-AE85-07B8F22F4428}"/>
              </a:ext>
            </a:extLst>
          </p:cNvPr>
          <p:cNvSpPr/>
          <p:nvPr/>
        </p:nvSpPr>
        <p:spPr>
          <a:xfrm>
            <a:off x="6729335" y="4605016"/>
            <a:ext cx="1077392" cy="956050"/>
          </a:xfrm>
          <a:prstGeom prst="rightArrow">
            <a:avLst/>
          </a:prstGeom>
          <a:solidFill>
            <a:srgbClr val="FDB300"/>
          </a:solidFill>
          <a:ln w="57150">
            <a:solidFill>
              <a:srgbClr val="BC01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836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95FC9166-391B-4FCB-8B8F-B8B37700EE91}"/>
              </a:ext>
            </a:extLst>
          </p:cNvPr>
          <p:cNvSpPr txBox="1">
            <a:spLocks/>
          </p:cNvSpPr>
          <p:nvPr/>
        </p:nvSpPr>
        <p:spPr>
          <a:xfrm>
            <a:off x="917080" y="1512420"/>
            <a:ext cx="7443149" cy="3708664"/>
          </a:xfrm>
          <a:prstGeom prst="roundRect">
            <a:avLst>
              <a:gd name="adj" fmla="val 9641"/>
            </a:avLst>
          </a:prstGeom>
          <a:solidFill>
            <a:srgbClr val="BC0105"/>
          </a:solidFill>
          <a:ln w="76200">
            <a:solidFill>
              <a:srgbClr val="FDB300"/>
            </a:solidFill>
          </a:ln>
        </p:spPr>
        <p:txBody>
          <a:bodyPr vert="horz" lIns="252000" tIns="252000" rIns="252000" bIns="252000" rtlCol="0" anchor="ctr" anchorCtr="0">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spcBef>
                <a:spcPts val="0"/>
              </a:spcBef>
            </a:pPr>
            <a:endParaRPr lang="en-GB" sz="2400" dirty="0">
              <a:solidFill>
                <a:schemeClr val="tx1"/>
              </a:solidFill>
              <a:latin typeface="Mali" panose="00000500000000000000" pitchFamily="2" charset="-34"/>
              <a:cs typeface="Mali" panose="00000500000000000000" pitchFamily="2" charset="-34"/>
            </a:endParaRPr>
          </a:p>
        </p:txBody>
      </p:sp>
      <p:sp>
        <p:nvSpPr>
          <p:cNvPr id="2" name="Title 1">
            <a:extLst>
              <a:ext uri="{FF2B5EF4-FFF2-40B4-BE49-F238E27FC236}">
                <a16:creationId xmlns:a16="http://schemas.microsoft.com/office/drawing/2014/main" xmlns="" id="{3371D53B-2F30-4BFD-AFC6-B34988D102D1}"/>
              </a:ext>
            </a:extLst>
          </p:cNvPr>
          <p:cNvSpPr>
            <a:spLocks noGrp="1"/>
          </p:cNvSpPr>
          <p:nvPr>
            <p:ph type="title"/>
          </p:nvPr>
        </p:nvSpPr>
        <p:spPr>
          <a:xfrm>
            <a:off x="1164905" y="1772817"/>
            <a:ext cx="6938457" cy="3172181"/>
          </a:xfrm>
          <a:solidFill>
            <a:schemeClr val="bg1"/>
          </a:solidFill>
          <a:ln w="76200">
            <a:solidFill>
              <a:srgbClr val="FDB300"/>
            </a:solidFill>
          </a:ln>
        </p:spPr>
        <p:txBody>
          <a:bodyPr anchor="ctr" anchorCtr="0"/>
          <a:lstStyle/>
          <a:p>
            <a:pPr algn="ctr">
              <a:spcBef>
                <a:spcPts val="0"/>
              </a:spcBef>
            </a:pPr>
            <a:r>
              <a:rPr lang="vi-VN" sz="3600" dirty="0">
                <a:solidFill>
                  <a:schemeClr val="tx1"/>
                </a:solidFill>
                <a:latin typeface="Mali" panose="00000500000000000000" pitchFamily="2" charset="-34"/>
                <a:cs typeface="Mali" panose="00000500000000000000" pitchFamily="2" charset="-34"/>
              </a:rPr>
              <a:t>Dưa hấu</a:t>
            </a:r>
            <a:r>
              <a:rPr lang="en-GB" sz="3600" b="0" i="0" u="none" strike="noStrike" dirty="0">
                <a:solidFill>
                  <a:schemeClr val="tx1"/>
                </a:solidFill>
                <a:latin typeface="Mali" panose="00000500000000000000" pitchFamily="2" charset="-34"/>
                <a:cs typeface="Mali" panose="00000500000000000000" pitchFamily="2" charset="-34"/>
              </a:rPr>
              <a:t/>
            </a:r>
            <a:br>
              <a:rPr lang="en-GB" sz="3600" b="0" i="0" u="none" strike="noStrike" dirty="0">
                <a:solidFill>
                  <a:schemeClr val="tx1"/>
                </a:solidFill>
                <a:latin typeface="Mali" panose="00000500000000000000" pitchFamily="2" charset="-34"/>
                <a:cs typeface="Mali" panose="00000500000000000000" pitchFamily="2" charset="-34"/>
              </a:rPr>
            </a:br>
            <a:r>
              <a:rPr lang="en-GB" sz="3600" b="0" i="0" u="none" strike="noStrike" dirty="0">
                <a:solidFill>
                  <a:schemeClr val="tx1"/>
                </a:solidFill>
                <a:latin typeface="Mali" panose="00000500000000000000" pitchFamily="2" charset="-34"/>
                <a:cs typeface="Mali" panose="00000500000000000000" pitchFamily="2" charset="-34"/>
              </a:rPr>
              <a:t/>
            </a:r>
            <a:br>
              <a:rPr lang="en-GB" sz="3600" b="0" i="0" u="none" strike="noStrike" dirty="0">
                <a:solidFill>
                  <a:schemeClr val="tx1"/>
                </a:solidFill>
                <a:latin typeface="Mali" panose="00000500000000000000" pitchFamily="2" charset="-34"/>
                <a:cs typeface="Mali" panose="00000500000000000000" pitchFamily="2" charset="-34"/>
              </a:rPr>
            </a:br>
            <a:r>
              <a:rPr lang="vi-VN" sz="3200" dirty="0">
                <a:solidFill>
                  <a:schemeClr val="tx2"/>
                </a:solidFill>
                <a:latin typeface="+mn-lt"/>
                <a:cs typeface="Mali" panose="00000500000000000000" pitchFamily="2" charset="-34"/>
              </a:rPr>
              <a:t>Watermelon</a:t>
            </a:r>
            <a:endParaRPr lang="en-GB" sz="3200" dirty="0">
              <a:solidFill>
                <a:schemeClr val="tx2"/>
              </a:solidFill>
              <a:latin typeface="+mn-lt"/>
              <a:cs typeface="Mali" panose="00000500000000000000" pitchFamily="2" charset="-34"/>
            </a:endParaRPr>
          </a:p>
        </p:txBody>
      </p:sp>
      <p:pic>
        <p:nvPicPr>
          <p:cNvPr id="6" name="Picture 5" descr="A picture containing text, lamp&#10;&#10;Description automatically generated">
            <a:extLst>
              <a:ext uri="{FF2B5EF4-FFF2-40B4-BE49-F238E27FC236}">
                <a16:creationId xmlns:a16="http://schemas.microsoft.com/office/drawing/2014/main" xmlns="" id="{60D32881-F7D3-4D0E-820A-BA8C86C441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149" y="-683608"/>
            <a:ext cx="1273714" cy="3340359"/>
          </a:xfrm>
          <a:prstGeom prst="rect">
            <a:avLst/>
          </a:prstGeom>
        </p:spPr>
      </p:pic>
      <p:pic>
        <p:nvPicPr>
          <p:cNvPr id="8" name="Picture 7" descr="Diagram&#10;&#10;Description automatically generated with low confidence">
            <a:extLst>
              <a:ext uri="{FF2B5EF4-FFF2-40B4-BE49-F238E27FC236}">
                <a16:creationId xmlns:a16="http://schemas.microsoft.com/office/drawing/2014/main" xmlns="" id="{EF2F0A07-535E-4FB1-A313-D6FEB2E79A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08" y="-78666"/>
            <a:ext cx="790830" cy="3023119"/>
          </a:xfrm>
          <a:prstGeom prst="rect">
            <a:avLst/>
          </a:prstGeom>
        </p:spPr>
      </p:pic>
      <p:pic>
        <p:nvPicPr>
          <p:cNvPr id="4" name="Picture 3" descr="A picture containing text, lamp&#10;&#10;Description automatically generated">
            <a:extLst>
              <a:ext uri="{FF2B5EF4-FFF2-40B4-BE49-F238E27FC236}">
                <a16:creationId xmlns:a16="http://schemas.microsoft.com/office/drawing/2014/main" xmlns="" id="{D8A201BA-A8EC-46BC-85D5-2FD6895B13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292" y="-443027"/>
            <a:ext cx="1044991" cy="2817845"/>
          </a:xfrm>
          <a:prstGeom prst="rect">
            <a:avLst/>
          </a:prstGeom>
        </p:spPr>
      </p:pic>
      <p:sp>
        <p:nvSpPr>
          <p:cNvPr id="21" name="Arrow: Right 20">
            <a:hlinkClick r:id="rId5" action="ppaction://hlinksldjump"/>
            <a:extLst>
              <a:ext uri="{FF2B5EF4-FFF2-40B4-BE49-F238E27FC236}">
                <a16:creationId xmlns:a16="http://schemas.microsoft.com/office/drawing/2014/main" xmlns="" id="{3FE32C74-0251-426A-AE85-07B8F22F4428}"/>
              </a:ext>
            </a:extLst>
          </p:cNvPr>
          <p:cNvSpPr/>
          <p:nvPr/>
        </p:nvSpPr>
        <p:spPr>
          <a:xfrm>
            <a:off x="6729335" y="4605016"/>
            <a:ext cx="1077392" cy="956050"/>
          </a:xfrm>
          <a:prstGeom prst="rightArrow">
            <a:avLst/>
          </a:prstGeom>
          <a:solidFill>
            <a:srgbClr val="FDB300"/>
          </a:solidFill>
          <a:ln w="57150">
            <a:solidFill>
              <a:srgbClr val="BC01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xmlns="" id="{EB5B9D77-4D89-4522-A636-B3318041633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flipH="1">
            <a:off x="156008" y="4375692"/>
            <a:ext cx="3127603" cy="2211577"/>
          </a:xfrm>
          <a:prstGeom prst="cloud">
            <a:avLst/>
          </a:prstGeom>
        </p:spPr>
      </p:pic>
      <p:pic>
        <p:nvPicPr>
          <p:cNvPr id="5" name="Picture 4" descr="A watermelon with a bite taken out of it&#10;&#10;Description automatically generated with medium confidence">
            <a:extLst>
              <a:ext uri="{FF2B5EF4-FFF2-40B4-BE49-F238E27FC236}">
                <a16:creationId xmlns:a16="http://schemas.microsoft.com/office/drawing/2014/main" xmlns="" id="{3740A611-2FA3-434C-9DE8-2D53D1E009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59143" y="833994"/>
            <a:ext cx="1828369" cy="1605844"/>
          </a:xfrm>
          <a:prstGeom prst="rect">
            <a:avLst/>
          </a:prstGeom>
        </p:spPr>
      </p:pic>
    </p:spTree>
    <p:extLst>
      <p:ext uri="{BB962C8B-B14F-4D97-AF65-F5344CB8AC3E}">
        <p14:creationId xmlns:p14="http://schemas.microsoft.com/office/powerpoint/2010/main" val="31335118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95FC9166-391B-4FCB-8B8F-B8B37700EE91}"/>
              </a:ext>
            </a:extLst>
          </p:cNvPr>
          <p:cNvSpPr txBox="1">
            <a:spLocks/>
          </p:cNvSpPr>
          <p:nvPr/>
        </p:nvSpPr>
        <p:spPr>
          <a:xfrm>
            <a:off x="917080" y="1512420"/>
            <a:ext cx="7443149" cy="3708664"/>
          </a:xfrm>
          <a:prstGeom prst="roundRect">
            <a:avLst>
              <a:gd name="adj" fmla="val 9641"/>
            </a:avLst>
          </a:prstGeom>
          <a:solidFill>
            <a:srgbClr val="BC0105"/>
          </a:solidFill>
          <a:ln w="76200">
            <a:solidFill>
              <a:srgbClr val="FDB300"/>
            </a:solidFill>
          </a:ln>
        </p:spPr>
        <p:txBody>
          <a:bodyPr vert="horz" lIns="252000" tIns="252000" rIns="252000" bIns="252000" rtlCol="0" anchor="ctr" anchorCtr="0">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spcBef>
                <a:spcPts val="0"/>
              </a:spcBef>
            </a:pPr>
            <a:endParaRPr lang="en-GB" sz="2400" dirty="0">
              <a:solidFill>
                <a:schemeClr val="tx1"/>
              </a:solidFill>
              <a:latin typeface="Mali" panose="00000500000000000000" pitchFamily="2" charset="-34"/>
              <a:cs typeface="Mali" panose="00000500000000000000" pitchFamily="2" charset="-34"/>
            </a:endParaRPr>
          </a:p>
        </p:txBody>
      </p:sp>
      <p:sp>
        <p:nvSpPr>
          <p:cNvPr id="2" name="Title 1">
            <a:extLst>
              <a:ext uri="{FF2B5EF4-FFF2-40B4-BE49-F238E27FC236}">
                <a16:creationId xmlns:a16="http://schemas.microsoft.com/office/drawing/2014/main" xmlns="" id="{3371D53B-2F30-4BFD-AFC6-B34988D102D1}"/>
              </a:ext>
            </a:extLst>
          </p:cNvPr>
          <p:cNvSpPr>
            <a:spLocks noGrp="1"/>
          </p:cNvSpPr>
          <p:nvPr>
            <p:ph type="title"/>
          </p:nvPr>
        </p:nvSpPr>
        <p:spPr>
          <a:xfrm>
            <a:off x="1164905" y="1772817"/>
            <a:ext cx="6938457" cy="3172181"/>
          </a:xfrm>
          <a:solidFill>
            <a:schemeClr val="bg1"/>
          </a:solidFill>
          <a:ln w="76200">
            <a:solidFill>
              <a:srgbClr val="FDB300"/>
            </a:solidFill>
          </a:ln>
        </p:spPr>
        <p:txBody>
          <a:bodyPr anchor="ctr" anchorCtr="0"/>
          <a:lstStyle/>
          <a:p>
            <a:pPr>
              <a:spcBef>
                <a:spcPts val="0"/>
              </a:spcBef>
            </a:pPr>
            <a:r>
              <a:rPr lang="vi-VN" sz="3200" dirty="0">
                <a:solidFill>
                  <a:schemeClr val="tx1"/>
                </a:solidFill>
                <a:latin typeface="Mali" panose="00000500000000000000" pitchFamily="2" charset="-34"/>
                <a:cs typeface="Mali" panose="00000500000000000000" pitchFamily="2" charset="-34"/>
              </a:rPr>
              <a:t>Ngày tết các thầy đồ thường làm gì?</a:t>
            </a:r>
            <a:r>
              <a:rPr lang="en-GB" sz="3200" b="0" i="0" u="none" strike="noStrike" dirty="0">
                <a:solidFill>
                  <a:schemeClr val="tx1"/>
                </a:solidFill>
                <a:latin typeface="Mali" panose="00000500000000000000" pitchFamily="2" charset="-34"/>
                <a:cs typeface="Mali" panose="00000500000000000000" pitchFamily="2" charset="-34"/>
              </a:rPr>
              <a:t/>
            </a:r>
            <a:br>
              <a:rPr lang="en-GB" sz="3200" b="0" i="0" u="none" strike="noStrike" dirty="0">
                <a:solidFill>
                  <a:schemeClr val="tx1"/>
                </a:solidFill>
                <a:latin typeface="Mali" panose="00000500000000000000" pitchFamily="2" charset="-34"/>
                <a:cs typeface="Mali" panose="00000500000000000000" pitchFamily="2" charset="-34"/>
              </a:rPr>
            </a:br>
            <a:r>
              <a:rPr lang="en-GB" sz="3200" b="0" i="0" u="none" strike="noStrike" dirty="0">
                <a:solidFill>
                  <a:schemeClr val="tx1"/>
                </a:solidFill>
                <a:latin typeface="Mali" panose="00000500000000000000" pitchFamily="2" charset="-34"/>
                <a:cs typeface="Mali" panose="00000500000000000000" pitchFamily="2" charset="-34"/>
              </a:rPr>
              <a:t/>
            </a:r>
            <a:br>
              <a:rPr lang="en-GB" sz="3200" b="0" i="0" u="none" strike="noStrike" dirty="0">
                <a:solidFill>
                  <a:schemeClr val="tx1"/>
                </a:solidFill>
                <a:latin typeface="Mali" panose="00000500000000000000" pitchFamily="2" charset="-34"/>
                <a:cs typeface="Mali" panose="00000500000000000000" pitchFamily="2" charset="-34"/>
              </a:rPr>
            </a:br>
            <a:r>
              <a:rPr lang="en-US" sz="2800" dirty="0">
                <a:solidFill>
                  <a:schemeClr val="tx2"/>
                </a:solidFill>
                <a:latin typeface="+mn-lt"/>
                <a:cs typeface="Mali" panose="00000500000000000000" pitchFamily="2" charset="-34"/>
              </a:rPr>
              <a:t>What do the calligraphy master do during Tet?</a:t>
            </a:r>
            <a:endParaRPr lang="en-GB" sz="2800" dirty="0">
              <a:solidFill>
                <a:schemeClr val="tx2"/>
              </a:solidFill>
              <a:latin typeface="+mn-lt"/>
              <a:cs typeface="Mali" panose="00000500000000000000" pitchFamily="2" charset="-34"/>
            </a:endParaRPr>
          </a:p>
        </p:txBody>
      </p:sp>
      <p:pic>
        <p:nvPicPr>
          <p:cNvPr id="6" name="Picture 5" descr="A picture containing text, lamp&#10;&#10;Description automatically generated">
            <a:extLst>
              <a:ext uri="{FF2B5EF4-FFF2-40B4-BE49-F238E27FC236}">
                <a16:creationId xmlns:a16="http://schemas.microsoft.com/office/drawing/2014/main" xmlns="" id="{60D32881-F7D3-4D0E-820A-BA8C86C441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149" y="-683608"/>
            <a:ext cx="1273714" cy="3340359"/>
          </a:xfrm>
          <a:prstGeom prst="rect">
            <a:avLst/>
          </a:prstGeom>
        </p:spPr>
      </p:pic>
      <p:pic>
        <p:nvPicPr>
          <p:cNvPr id="8" name="Picture 7" descr="Diagram&#10;&#10;Description automatically generated with low confidence">
            <a:extLst>
              <a:ext uri="{FF2B5EF4-FFF2-40B4-BE49-F238E27FC236}">
                <a16:creationId xmlns:a16="http://schemas.microsoft.com/office/drawing/2014/main" xmlns="" id="{EF2F0A07-535E-4FB1-A313-D6FEB2E79A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08" y="-78666"/>
            <a:ext cx="790830" cy="3023119"/>
          </a:xfrm>
          <a:prstGeom prst="rect">
            <a:avLst/>
          </a:prstGeom>
        </p:spPr>
      </p:pic>
      <p:pic>
        <p:nvPicPr>
          <p:cNvPr id="4" name="Picture 3" descr="A picture containing text, lamp&#10;&#10;Description automatically generated">
            <a:extLst>
              <a:ext uri="{FF2B5EF4-FFF2-40B4-BE49-F238E27FC236}">
                <a16:creationId xmlns:a16="http://schemas.microsoft.com/office/drawing/2014/main" xmlns="" id="{D8A201BA-A8EC-46BC-85D5-2FD6895B13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292" y="-443027"/>
            <a:ext cx="1044991" cy="2817845"/>
          </a:xfrm>
          <a:prstGeom prst="rect">
            <a:avLst/>
          </a:prstGeom>
        </p:spPr>
      </p:pic>
      <p:pic>
        <p:nvPicPr>
          <p:cNvPr id="12" name="Picture 11">
            <a:extLst>
              <a:ext uri="{FF2B5EF4-FFF2-40B4-BE49-F238E27FC236}">
                <a16:creationId xmlns:a16="http://schemas.microsoft.com/office/drawing/2014/main" xmlns="" id="{1FC95E1C-6C20-4F78-AC4D-8AD157F6E7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231075" y="4458057"/>
            <a:ext cx="3241506" cy="1586493"/>
          </a:xfrm>
          <a:prstGeom prst="rect">
            <a:avLst/>
          </a:prstGeom>
        </p:spPr>
      </p:pic>
      <p:sp>
        <p:nvSpPr>
          <p:cNvPr id="21" name="Arrow: Right 20">
            <a:hlinkClick r:id="rId6" action="ppaction://hlinksldjump"/>
            <a:extLst>
              <a:ext uri="{FF2B5EF4-FFF2-40B4-BE49-F238E27FC236}">
                <a16:creationId xmlns:a16="http://schemas.microsoft.com/office/drawing/2014/main" xmlns="" id="{3FE32C74-0251-426A-AE85-07B8F22F4428}"/>
              </a:ext>
            </a:extLst>
          </p:cNvPr>
          <p:cNvSpPr/>
          <p:nvPr/>
        </p:nvSpPr>
        <p:spPr>
          <a:xfrm>
            <a:off x="6729335" y="4605016"/>
            <a:ext cx="1077392" cy="956050"/>
          </a:xfrm>
          <a:prstGeom prst="rightArrow">
            <a:avLst/>
          </a:prstGeom>
          <a:solidFill>
            <a:srgbClr val="FDB300"/>
          </a:solidFill>
          <a:ln w="57150">
            <a:solidFill>
              <a:srgbClr val="BC01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357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95FC9166-391B-4FCB-8B8F-B8B37700EE91}"/>
              </a:ext>
            </a:extLst>
          </p:cNvPr>
          <p:cNvSpPr txBox="1">
            <a:spLocks/>
          </p:cNvSpPr>
          <p:nvPr/>
        </p:nvSpPr>
        <p:spPr>
          <a:xfrm>
            <a:off x="917080" y="1512420"/>
            <a:ext cx="7443149" cy="3708664"/>
          </a:xfrm>
          <a:prstGeom prst="roundRect">
            <a:avLst>
              <a:gd name="adj" fmla="val 9641"/>
            </a:avLst>
          </a:prstGeom>
          <a:solidFill>
            <a:srgbClr val="BC0105"/>
          </a:solidFill>
          <a:ln w="76200">
            <a:solidFill>
              <a:srgbClr val="FDB300"/>
            </a:solidFill>
          </a:ln>
        </p:spPr>
        <p:txBody>
          <a:bodyPr vert="horz" lIns="252000" tIns="252000" rIns="252000" bIns="252000" rtlCol="0" anchor="ctr" anchorCtr="0">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spcBef>
                <a:spcPts val="0"/>
              </a:spcBef>
            </a:pPr>
            <a:endParaRPr lang="en-GB" sz="2400" dirty="0">
              <a:solidFill>
                <a:schemeClr val="tx1"/>
              </a:solidFill>
              <a:latin typeface="Mali" panose="00000500000000000000" pitchFamily="2" charset="-34"/>
              <a:cs typeface="Mali" panose="00000500000000000000" pitchFamily="2" charset="-34"/>
            </a:endParaRPr>
          </a:p>
        </p:txBody>
      </p:sp>
      <p:sp>
        <p:nvSpPr>
          <p:cNvPr id="2" name="Title 1">
            <a:extLst>
              <a:ext uri="{FF2B5EF4-FFF2-40B4-BE49-F238E27FC236}">
                <a16:creationId xmlns:a16="http://schemas.microsoft.com/office/drawing/2014/main" xmlns="" id="{3371D53B-2F30-4BFD-AFC6-B34988D102D1}"/>
              </a:ext>
            </a:extLst>
          </p:cNvPr>
          <p:cNvSpPr>
            <a:spLocks noGrp="1"/>
          </p:cNvSpPr>
          <p:nvPr>
            <p:ph type="title"/>
          </p:nvPr>
        </p:nvSpPr>
        <p:spPr>
          <a:xfrm>
            <a:off x="1164905" y="1772817"/>
            <a:ext cx="6938457" cy="3172181"/>
          </a:xfrm>
          <a:solidFill>
            <a:schemeClr val="bg1"/>
          </a:solidFill>
          <a:ln w="76200">
            <a:solidFill>
              <a:srgbClr val="FDB300"/>
            </a:solidFill>
          </a:ln>
        </p:spPr>
        <p:txBody>
          <a:bodyPr anchor="ctr" anchorCtr="0"/>
          <a:lstStyle/>
          <a:p>
            <a:pPr algn="ctr">
              <a:spcBef>
                <a:spcPts val="0"/>
              </a:spcBef>
            </a:pPr>
            <a:r>
              <a:rPr lang="vi-VN" sz="3600" dirty="0">
                <a:solidFill>
                  <a:schemeClr val="tx1"/>
                </a:solidFill>
                <a:latin typeface="Mali" panose="00000500000000000000" pitchFamily="2" charset="-34"/>
                <a:cs typeface="Mali" panose="00000500000000000000" pitchFamily="2" charset="-34"/>
              </a:rPr>
              <a:t>Viết câu đối</a:t>
            </a:r>
            <a:r>
              <a:rPr lang="en-GB" sz="3600" b="0" i="0" u="none" strike="noStrike" dirty="0">
                <a:solidFill>
                  <a:schemeClr val="tx1"/>
                </a:solidFill>
                <a:latin typeface="Mali" panose="00000500000000000000" pitchFamily="2" charset="-34"/>
                <a:cs typeface="Mali" panose="00000500000000000000" pitchFamily="2" charset="-34"/>
              </a:rPr>
              <a:t/>
            </a:r>
            <a:br>
              <a:rPr lang="en-GB" sz="3600" b="0" i="0" u="none" strike="noStrike" dirty="0">
                <a:solidFill>
                  <a:schemeClr val="tx1"/>
                </a:solidFill>
                <a:latin typeface="Mali" panose="00000500000000000000" pitchFamily="2" charset="-34"/>
                <a:cs typeface="Mali" panose="00000500000000000000" pitchFamily="2" charset="-34"/>
              </a:rPr>
            </a:br>
            <a:r>
              <a:rPr lang="en-GB" sz="3600" b="0" i="0" u="none" strike="noStrike" dirty="0">
                <a:solidFill>
                  <a:schemeClr val="tx1"/>
                </a:solidFill>
                <a:latin typeface="Mali" panose="00000500000000000000" pitchFamily="2" charset="-34"/>
                <a:cs typeface="Mali" panose="00000500000000000000" pitchFamily="2" charset="-34"/>
              </a:rPr>
              <a:t/>
            </a:r>
            <a:br>
              <a:rPr lang="en-GB" sz="3600" b="0" i="0" u="none" strike="noStrike" dirty="0">
                <a:solidFill>
                  <a:schemeClr val="tx1"/>
                </a:solidFill>
                <a:latin typeface="Mali" panose="00000500000000000000" pitchFamily="2" charset="-34"/>
                <a:cs typeface="Mali" panose="00000500000000000000" pitchFamily="2" charset="-34"/>
              </a:rPr>
            </a:br>
            <a:r>
              <a:rPr lang="vi-VN" sz="3200" dirty="0">
                <a:solidFill>
                  <a:schemeClr val="tx2"/>
                </a:solidFill>
                <a:latin typeface="+mn-lt"/>
                <a:cs typeface="Mali" panose="00000500000000000000" pitchFamily="2" charset="-34"/>
              </a:rPr>
              <a:t>Write the parallel</a:t>
            </a:r>
            <a:endParaRPr lang="en-GB" sz="3200" dirty="0">
              <a:solidFill>
                <a:schemeClr val="tx2"/>
              </a:solidFill>
              <a:latin typeface="+mn-lt"/>
              <a:cs typeface="Mali" panose="00000500000000000000" pitchFamily="2" charset="-34"/>
            </a:endParaRPr>
          </a:p>
        </p:txBody>
      </p:sp>
      <p:pic>
        <p:nvPicPr>
          <p:cNvPr id="6" name="Picture 5" descr="A picture containing text, lamp&#10;&#10;Description automatically generated">
            <a:extLst>
              <a:ext uri="{FF2B5EF4-FFF2-40B4-BE49-F238E27FC236}">
                <a16:creationId xmlns:a16="http://schemas.microsoft.com/office/drawing/2014/main" xmlns="" id="{60D32881-F7D3-4D0E-820A-BA8C86C441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149" y="-683608"/>
            <a:ext cx="1273714" cy="3340359"/>
          </a:xfrm>
          <a:prstGeom prst="rect">
            <a:avLst/>
          </a:prstGeom>
        </p:spPr>
      </p:pic>
      <p:pic>
        <p:nvPicPr>
          <p:cNvPr id="8" name="Picture 7" descr="Diagram&#10;&#10;Description automatically generated with low confidence">
            <a:extLst>
              <a:ext uri="{FF2B5EF4-FFF2-40B4-BE49-F238E27FC236}">
                <a16:creationId xmlns:a16="http://schemas.microsoft.com/office/drawing/2014/main" xmlns="" id="{EF2F0A07-535E-4FB1-A313-D6FEB2E79A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08" y="-78666"/>
            <a:ext cx="790830" cy="3023119"/>
          </a:xfrm>
          <a:prstGeom prst="rect">
            <a:avLst/>
          </a:prstGeom>
        </p:spPr>
      </p:pic>
      <p:pic>
        <p:nvPicPr>
          <p:cNvPr id="4" name="Picture 3" descr="A picture containing text, lamp&#10;&#10;Description automatically generated">
            <a:extLst>
              <a:ext uri="{FF2B5EF4-FFF2-40B4-BE49-F238E27FC236}">
                <a16:creationId xmlns:a16="http://schemas.microsoft.com/office/drawing/2014/main" xmlns="" id="{D8A201BA-A8EC-46BC-85D5-2FD6895B13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292" y="-443027"/>
            <a:ext cx="1044991" cy="2817845"/>
          </a:xfrm>
          <a:prstGeom prst="rect">
            <a:avLst/>
          </a:prstGeom>
        </p:spPr>
      </p:pic>
      <p:sp>
        <p:nvSpPr>
          <p:cNvPr id="21" name="Arrow: Right 20">
            <a:hlinkClick r:id="rId5" action="ppaction://hlinksldjump"/>
            <a:extLst>
              <a:ext uri="{FF2B5EF4-FFF2-40B4-BE49-F238E27FC236}">
                <a16:creationId xmlns:a16="http://schemas.microsoft.com/office/drawing/2014/main" xmlns="" id="{3FE32C74-0251-426A-AE85-07B8F22F4428}"/>
              </a:ext>
            </a:extLst>
          </p:cNvPr>
          <p:cNvSpPr/>
          <p:nvPr/>
        </p:nvSpPr>
        <p:spPr>
          <a:xfrm>
            <a:off x="6729335" y="4605016"/>
            <a:ext cx="1077392" cy="956050"/>
          </a:xfrm>
          <a:prstGeom prst="rightArrow">
            <a:avLst/>
          </a:prstGeom>
          <a:solidFill>
            <a:srgbClr val="FDB300"/>
          </a:solidFill>
          <a:ln w="57150">
            <a:solidFill>
              <a:srgbClr val="BC01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xmlns="" id="{DA75C977-1B9B-497A-8E8E-4A54689CB0E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flipH="1">
            <a:off x="231075" y="4458057"/>
            <a:ext cx="3241506" cy="1586493"/>
          </a:xfrm>
          <a:prstGeom prst="rect">
            <a:avLst/>
          </a:prstGeom>
        </p:spPr>
      </p:pic>
    </p:spTree>
    <p:extLst>
      <p:ext uri="{BB962C8B-B14F-4D97-AF65-F5344CB8AC3E}">
        <p14:creationId xmlns:p14="http://schemas.microsoft.com/office/powerpoint/2010/main" val="10332646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95FC9166-391B-4FCB-8B8F-B8B37700EE91}"/>
              </a:ext>
            </a:extLst>
          </p:cNvPr>
          <p:cNvSpPr txBox="1">
            <a:spLocks/>
          </p:cNvSpPr>
          <p:nvPr/>
        </p:nvSpPr>
        <p:spPr>
          <a:xfrm>
            <a:off x="917080" y="1273274"/>
            <a:ext cx="7443149" cy="4695331"/>
          </a:xfrm>
          <a:prstGeom prst="roundRect">
            <a:avLst>
              <a:gd name="adj" fmla="val 9641"/>
            </a:avLst>
          </a:prstGeom>
          <a:solidFill>
            <a:srgbClr val="BC0105"/>
          </a:solidFill>
          <a:ln w="76200">
            <a:solidFill>
              <a:srgbClr val="FDB300"/>
            </a:solidFill>
          </a:ln>
        </p:spPr>
        <p:txBody>
          <a:bodyPr vert="horz" lIns="252000" tIns="252000" rIns="252000" bIns="252000" rtlCol="0" anchor="ctr" anchorCtr="0">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spcBef>
                <a:spcPts val="0"/>
              </a:spcBef>
            </a:pPr>
            <a:endParaRPr lang="en-GB" sz="2400" dirty="0">
              <a:solidFill>
                <a:schemeClr val="tx1"/>
              </a:solidFill>
              <a:latin typeface="Mali" panose="00000500000000000000" pitchFamily="2" charset="-34"/>
              <a:cs typeface="Mali" panose="00000500000000000000" pitchFamily="2" charset="-34"/>
            </a:endParaRPr>
          </a:p>
        </p:txBody>
      </p:sp>
      <p:sp>
        <p:nvSpPr>
          <p:cNvPr id="2" name="Title 1">
            <a:extLst>
              <a:ext uri="{FF2B5EF4-FFF2-40B4-BE49-F238E27FC236}">
                <a16:creationId xmlns:a16="http://schemas.microsoft.com/office/drawing/2014/main" xmlns="" id="{3371D53B-2F30-4BFD-AFC6-B34988D102D1}"/>
              </a:ext>
            </a:extLst>
          </p:cNvPr>
          <p:cNvSpPr>
            <a:spLocks noGrp="1"/>
          </p:cNvSpPr>
          <p:nvPr>
            <p:ph type="title"/>
          </p:nvPr>
        </p:nvSpPr>
        <p:spPr>
          <a:xfrm>
            <a:off x="1164905" y="1502812"/>
            <a:ext cx="6938457" cy="4236253"/>
          </a:xfrm>
          <a:solidFill>
            <a:schemeClr val="bg1"/>
          </a:solidFill>
          <a:ln w="76200">
            <a:solidFill>
              <a:srgbClr val="FDB300"/>
            </a:solidFill>
          </a:ln>
        </p:spPr>
        <p:txBody>
          <a:bodyPr anchor="ctr" anchorCtr="0"/>
          <a:lstStyle/>
          <a:p>
            <a:pPr>
              <a:spcBef>
                <a:spcPts val="0"/>
              </a:spcBef>
            </a:pPr>
            <a:r>
              <a:rPr lang="vi-VN" sz="2800" dirty="0">
                <a:solidFill>
                  <a:schemeClr val="tx1"/>
                </a:solidFill>
                <a:latin typeface="Mali" panose="00000500000000000000" pitchFamily="2" charset="-34"/>
                <a:cs typeface="Mali" panose="00000500000000000000" pitchFamily="2" charset="-34"/>
              </a:rPr>
              <a:t>Tên của một mâm trái cây có 3 thứ quả không thể thiếu của các gia đình trong dịp tết nói lên ước mong khiêm nhường không cầu kỳ cao sang lắm?</a:t>
            </a:r>
            <a:r>
              <a:rPr lang="en-GB" sz="2800" b="0" i="0" u="none" strike="noStrike" dirty="0">
                <a:solidFill>
                  <a:schemeClr val="tx1"/>
                </a:solidFill>
                <a:latin typeface="Mali" panose="00000500000000000000" pitchFamily="2" charset="-34"/>
                <a:cs typeface="Mali" panose="00000500000000000000" pitchFamily="2" charset="-34"/>
              </a:rPr>
              <a:t/>
            </a:r>
            <a:br>
              <a:rPr lang="en-GB" sz="2800" b="0" i="0" u="none" strike="noStrike" dirty="0">
                <a:solidFill>
                  <a:schemeClr val="tx1"/>
                </a:solidFill>
                <a:latin typeface="Mali" panose="00000500000000000000" pitchFamily="2" charset="-34"/>
                <a:cs typeface="Mali" panose="00000500000000000000" pitchFamily="2" charset="-34"/>
              </a:rPr>
            </a:br>
            <a:r>
              <a:rPr lang="en-GB" sz="2800" b="0" i="0" u="none" strike="noStrike" dirty="0">
                <a:solidFill>
                  <a:schemeClr val="tx1"/>
                </a:solidFill>
                <a:latin typeface="Mali" panose="00000500000000000000" pitchFamily="2" charset="-34"/>
                <a:cs typeface="Mali" panose="00000500000000000000" pitchFamily="2" charset="-34"/>
              </a:rPr>
              <a:t/>
            </a:r>
            <a:br>
              <a:rPr lang="en-GB" sz="2800" b="0" i="0" u="none" strike="noStrike" dirty="0">
                <a:solidFill>
                  <a:schemeClr val="tx1"/>
                </a:solidFill>
                <a:latin typeface="Mali" panose="00000500000000000000" pitchFamily="2" charset="-34"/>
                <a:cs typeface="Mali" panose="00000500000000000000" pitchFamily="2" charset="-34"/>
              </a:rPr>
            </a:br>
            <a:r>
              <a:rPr lang="en-US" sz="2400" dirty="0">
                <a:solidFill>
                  <a:schemeClr val="tx2"/>
                </a:solidFill>
                <a:latin typeface="+mn-lt"/>
                <a:cs typeface="Mali" panose="00000500000000000000" pitchFamily="2" charset="-34"/>
              </a:rPr>
              <a:t>The name of a fruit tray with 3 indispensable fruits of families during Tet holiday speaks of the desire to be humble and not very sophisticated?</a:t>
            </a:r>
            <a:endParaRPr lang="en-GB" sz="2400" dirty="0">
              <a:solidFill>
                <a:schemeClr val="tx2"/>
              </a:solidFill>
              <a:latin typeface="+mn-lt"/>
              <a:cs typeface="Mali" panose="00000500000000000000" pitchFamily="2" charset="-34"/>
            </a:endParaRPr>
          </a:p>
        </p:txBody>
      </p:sp>
      <p:pic>
        <p:nvPicPr>
          <p:cNvPr id="6" name="Picture 5" descr="A picture containing text, lamp&#10;&#10;Description automatically generated">
            <a:extLst>
              <a:ext uri="{FF2B5EF4-FFF2-40B4-BE49-F238E27FC236}">
                <a16:creationId xmlns:a16="http://schemas.microsoft.com/office/drawing/2014/main" xmlns="" id="{60D32881-F7D3-4D0E-820A-BA8C86C441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149" y="-683608"/>
            <a:ext cx="1273714" cy="3340359"/>
          </a:xfrm>
          <a:prstGeom prst="rect">
            <a:avLst/>
          </a:prstGeom>
        </p:spPr>
      </p:pic>
      <p:pic>
        <p:nvPicPr>
          <p:cNvPr id="8" name="Picture 7" descr="Diagram&#10;&#10;Description automatically generated with low confidence">
            <a:extLst>
              <a:ext uri="{FF2B5EF4-FFF2-40B4-BE49-F238E27FC236}">
                <a16:creationId xmlns:a16="http://schemas.microsoft.com/office/drawing/2014/main" xmlns="" id="{EF2F0A07-535E-4FB1-A313-D6FEB2E79A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08" y="-78666"/>
            <a:ext cx="790830" cy="3023119"/>
          </a:xfrm>
          <a:prstGeom prst="rect">
            <a:avLst/>
          </a:prstGeom>
        </p:spPr>
      </p:pic>
      <p:pic>
        <p:nvPicPr>
          <p:cNvPr id="4" name="Picture 3" descr="A picture containing text, lamp&#10;&#10;Description automatically generated">
            <a:extLst>
              <a:ext uri="{FF2B5EF4-FFF2-40B4-BE49-F238E27FC236}">
                <a16:creationId xmlns:a16="http://schemas.microsoft.com/office/drawing/2014/main" xmlns="" id="{D8A201BA-A8EC-46BC-85D5-2FD6895B13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927" y="-443027"/>
            <a:ext cx="1044991" cy="2817845"/>
          </a:xfrm>
          <a:prstGeom prst="rect">
            <a:avLst/>
          </a:prstGeom>
        </p:spPr>
      </p:pic>
      <p:sp>
        <p:nvSpPr>
          <p:cNvPr id="21" name="Arrow: Right 20">
            <a:hlinkClick r:id="rId5" action="ppaction://hlinksldjump"/>
            <a:extLst>
              <a:ext uri="{FF2B5EF4-FFF2-40B4-BE49-F238E27FC236}">
                <a16:creationId xmlns:a16="http://schemas.microsoft.com/office/drawing/2014/main" xmlns="" id="{3FE32C74-0251-426A-AE85-07B8F22F4428}"/>
              </a:ext>
            </a:extLst>
          </p:cNvPr>
          <p:cNvSpPr/>
          <p:nvPr/>
        </p:nvSpPr>
        <p:spPr>
          <a:xfrm>
            <a:off x="6677091" y="5355188"/>
            <a:ext cx="1077392" cy="956050"/>
          </a:xfrm>
          <a:prstGeom prst="rightArrow">
            <a:avLst/>
          </a:prstGeom>
          <a:solidFill>
            <a:srgbClr val="FDB300"/>
          </a:solidFill>
          <a:ln w="57150">
            <a:solidFill>
              <a:srgbClr val="BC01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773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95FC9166-391B-4FCB-8B8F-B8B37700EE91}"/>
              </a:ext>
            </a:extLst>
          </p:cNvPr>
          <p:cNvSpPr txBox="1">
            <a:spLocks/>
          </p:cNvSpPr>
          <p:nvPr/>
        </p:nvSpPr>
        <p:spPr>
          <a:xfrm>
            <a:off x="917080" y="1512420"/>
            <a:ext cx="7443149" cy="3708664"/>
          </a:xfrm>
          <a:prstGeom prst="roundRect">
            <a:avLst>
              <a:gd name="adj" fmla="val 9641"/>
            </a:avLst>
          </a:prstGeom>
          <a:solidFill>
            <a:srgbClr val="BC0105"/>
          </a:solidFill>
          <a:ln w="76200">
            <a:solidFill>
              <a:srgbClr val="FDB300"/>
            </a:solidFill>
          </a:ln>
        </p:spPr>
        <p:txBody>
          <a:bodyPr vert="horz" lIns="252000" tIns="252000" rIns="252000" bIns="252000" rtlCol="0" anchor="ctr" anchorCtr="0">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spcBef>
                <a:spcPts val="0"/>
              </a:spcBef>
            </a:pPr>
            <a:endParaRPr lang="en-GB" sz="2400" dirty="0">
              <a:solidFill>
                <a:schemeClr val="tx1"/>
              </a:solidFill>
              <a:latin typeface="Mali" panose="00000500000000000000" pitchFamily="2" charset="-34"/>
              <a:cs typeface="Mali" panose="00000500000000000000" pitchFamily="2" charset="-34"/>
            </a:endParaRPr>
          </a:p>
        </p:txBody>
      </p:sp>
      <p:sp>
        <p:nvSpPr>
          <p:cNvPr id="2" name="Title 1">
            <a:extLst>
              <a:ext uri="{FF2B5EF4-FFF2-40B4-BE49-F238E27FC236}">
                <a16:creationId xmlns:a16="http://schemas.microsoft.com/office/drawing/2014/main" xmlns="" id="{3371D53B-2F30-4BFD-AFC6-B34988D102D1}"/>
              </a:ext>
            </a:extLst>
          </p:cNvPr>
          <p:cNvSpPr>
            <a:spLocks noGrp="1"/>
          </p:cNvSpPr>
          <p:nvPr>
            <p:ph type="title"/>
          </p:nvPr>
        </p:nvSpPr>
        <p:spPr>
          <a:xfrm>
            <a:off x="1164905" y="1772817"/>
            <a:ext cx="6938457" cy="3172181"/>
          </a:xfrm>
          <a:solidFill>
            <a:schemeClr val="bg1"/>
          </a:solidFill>
          <a:ln w="76200">
            <a:solidFill>
              <a:srgbClr val="FDB300"/>
            </a:solidFill>
          </a:ln>
        </p:spPr>
        <p:txBody>
          <a:bodyPr anchor="ctr" anchorCtr="0"/>
          <a:lstStyle/>
          <a:p>
            <a:pPr algn="ctr">
              <a:spcBef>
                <a:spcPts val="0"/>
              </a:spcBef>
            </a:pPr>
            <a:r>
              <a:rPr lang="vi-VN" sz="3600" dirty="0">
                <a:solidFill>
                  <a:schemeClr val="tx1"/>
                </a:solidFill>
                <a:latin typeface="Mali" panose="00000500000000000000" pitchFamily="2" charset="-34"/>
                <a:cs typeface="Mali" panose="00000500000000000000" pitchFamily="2" charset="-34"/>
              </a:rPr>
              <a:t>Trái Mãng cầu, Dừa, Đu đủ</a:t>
            </a:r>
            <a:r>
              <a:rPr lang="en-GB" sz="3600" b="0" i="0" u="none" strike="noStrike" dirty="0">
                <a:solidFill>
                  <a:schemeClr val="tx1"/>
                </a:solidFill>
                <a:latin typeface="Mali" panose="00000500000000000000" pitchFamily="2" charset="-34"/>
                <a:cs typeface="Mali" panose="00000500000000000000" pitchFamily="2" charset="-34"/>
              </a:rPr>
              <a:t/>
            </a:r>
            <a:br>
              <a:rPr lang="en-GB" sz="3600" b="0" i="0" u="none" strike="noStrike" dirty="0">
                <a:solidFill>
                  <a:schemeClr val="tx1"/>
                </a:solidFill>
                <a:latin typeface="Mali" panose="00000500000000000000" pitchFamily="2" charset="-34"/>
                <a:cs typeface="Mali" panose="00000500000000000000" pitchFamily="2" charset="-34"/>
              </a:rPr>
            </a:br>
            <a:r>
              <a:rPr lang="en-GB" sz="3600" b="0" i="0" u="none" strike="noStrike" dirty="0">
                <a:solidFill>
                  <a:schemeClr val="tx1"/>
                </a:solidFill>
                <a:latin typeface="Mali" panose="00000500000000000000" pitchFamily="2" charset="-34"/>
                <a:cs typeface="Mali" panose="00000500000000000000" pitchFamily="2" charset="-34"/>
              </a:rPr>
              <a:t/>
            </a:r>
            <a:br>
              <a:rPr lang="en-GB" sz="3600" b="0" i="0" u="none" strike="noStrike" dirty="0">
                <a:solidFill>
                  <a:schemeClr val="tx1"/>
                </a:solidFill>
                <a:latin typeface="Mali" panose="00000500000000000000" pitchFamily="2" charset="-34"/>
                <a:cs typeface="Mali" panose="00000500000000000000" pitchFamily="2" charset="-34"/>
              </a:rPr>
            </a:br>
            <a:r>
              <a:rPr lang="vi-VN" sz="3200" dirty="0">
                <a:solidFill>
                  <a:schemeClr val="tx2"/>
                </a:solidFill>
                <a:latin typeface="+mn-lt"/>
                <a:cs typeface="Mali" panose="00000500000000000000" pitchFamily="2" charset="-34"/>
              </a:rPr>
              <a:t>Soursop, Coconut, Papaya</a:t>
            </a:r>
            <a:endParaRPr lang="en-GB" sz="3200" dirty="0">
              <a:solidFill>
                <a:schemeClr val="tx2"/>
              </a:solidFill>
              <a:latin typeface="+mn-lt"/>
              <a:cs typeface="Mali" panose="00000500000000000000" pitchFamily="2" charset="-34"/>
            </a:endParaRPr>
          </a:p>
        </p:txBody>
      </p:sp>
      <p:pic>
        <p:nvPicPr>
          <p:cNvPr id="6" name="Picture 5" descr="A picture containing text, lamp&#10;&#10;Description automatically generated">
            <a:extLst>
              <a:ext uri="{FF2B5EF4-FFF2-40B4-BE49-F238E27FC236}">
                <a16:creationId xmlns:a16="http://schemas.microsoft.com/office/drawing/2014/main" xmlns="" id="{60D32881-F7D3-4D0E-820A-BA8C86C441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149" y="-683608"/>
            <a:ext cx="1273714" cy="3340359"/>
          </a:xfrm>
          <a:prstGeom prst="rect">
            <a:avLst/>
          </a:prstGeom>
        </p:spPr>
      </p:pic>
      <p:pic>
        <p:nvPicPr>
          <p:cNvPr id="8" name="Picture 7" descr="Diagram&#10;&#10;Description automatically generated with low confidence">
            <a:extLst>
              <a:ext uri="{FF2B5EF4-FFF2-40B4-BE49-F238E27FC236}">
                <a16:creationId xmlns:a16="http://schemas.microsoft.com/office/drawing/2014/main" xmlns="" id="{EF2F0A07-535E-4FB1-A313-D6FEB2E79A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08" y="-78666"/>
            <a:ext cx="790830" cy="3023119"/>
          </a:xfrm>
          <a:prstGeom prst="rect">
            <a:avLst/>
          </a:prstGeom>
        </p:spPr>
      </p:pic>
      <p:pic>
        <p:nvPicPr>
          <p:cNvPr id="4" name="Picture 3" descr="A picture containing text, lamp&#10;&#10;Description automatically generated">
            <a:extLst>
              <a:ext uri="{FF2B5EF4-FFF2-40B4-BE49-F238E27FC236}">
                <a16:creationId xmlns:a16="http://schemas.microsoft.com/office/drawing/2014/main" xmlns="" id="{D8A201BA-A8EC-46BC-85D5-2FD6895B13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292" y="-443027"/>
            <a:ext cx="1044991" cy="2817845"/>
          </a:xfrm>
          <a:prstGeom prst="rect">
            <a:avLst/>
          </a:prstGeom>
        </p:spPr>
      </p:pic>
      <p:sp>
        <p:nvSpPr>
          <p:cNvPr id="21" name="Arrow: Right 20">
            <a:hlinkClick r:id="rId5" action="ppaction://hlinksldjump"/>
            <a:extLst>
              <a:ext uri="{FF2B5EF4-FFF2-40B4-BE49-F238E27FC236}">
                <a16:creationId xmlns:a16="http://schemas.microsoft.com/office/drawing/2014/main" xmlns="" id="{3FE32C74-0251-426A-AE85-07B8F22F4428}"/>
              </a:ext>
            </a:extLst>
          </p:cNvPr>
          <p:cNvSpPr/>
          <p:nvPr/>
        </p:nvSpPr>
        <p:spPr>
          <a:xfrm>
            <a:off x="6729335" y="4605016"/>
            <a:ext cx="1077392" cy="956050"/>
          </a:xfrm>
          <a:prstGeom prst="rightArrow">
            <a:avLst/>
          </a:prstGeom>
          <a:solidFill>
            <a:srgbClr val="FDB300"/>
          </a:solidFill>
          <a:ln w="57150">
            <a:solidFill>
              <a:srgbClr val="BC01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xmlns="" id="{EBAFEFF1-13B3-4805-B8FB-52EF370AB29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flipH="1">
            <a:off x="248573" y="4330265"/>
            <a:ext cx="2546526" cy="2210193"/>
          </a:xfrm>
          <a:prstGeom prst="rect">
            <a:avLst/>
          </a:prstGeom>
        </p:spPr>
      </p:pic>
    </p:spTree>
    <p:extLst>
      <p:ext uri="{BB962C8B-B14F-4D97-AF65-F5344CB8AC3E}">
        <p14:creationId xmlns:p14="http://schemas.microsoft.com/office/powerpoint/2010/main" val="16507847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95FC9166-391B-4FCB-8B8F-B8B37700EE91}"/>
              </a:ext>
            </a:extLst>
          </p:cNvPr>
          <p:cNvSpPr txBox="1">
            <a:spLocks/>
          </p:cNvSpPr>
          <p:nvPr/>
        </p:nvSpPr>
        <p:spPr>
          <a:xfrm>
            <a:off x="917080" y="1512420"/>
            <a:ext cx="7443149" cy="3708664"/>
          </a:xfrm>
          <a:prstGeom prst="roundRect">
            <a:avLst>
              <a:gd name="adj" fmla="val 9641"/>
            </a:avLst>
          </a:prstGeom>
          <a:solidFill>
            <a:srgbClr val="BC0105"/>
          </a:solidFill>
          <a:ln w="76200">
            <a:solidFill>
              <a:srgbClr val="FDB300"/>
            </a:solidFill>
          </a:ln>
        </p:spPr>
        <p:txBody>
          <a:bodyPr vert="horz" lIns="252000" tIns="252000" rIns="252000" bIns="252000" rtlCol="0" anchor="ctr" anchorCtr="0">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spcBef>
                <a:spcPts val="0"/>
              </a:spcBef>
            </a:pPr>
            <a:endParaRPr lang="en-GB" sz="2400" dirty="0">
              <a:solidFill>
                <a:schemeClr val="tx1"/>
              </a:solidFill>
              <a:latin typeface="Mali" panose="00000500000000000000" pitchFamily="2" charset="-34"/>
              <a:cs typeface="Mali" panose="00000500000000000000" pitchFamily="2" charset="-34"/>
            </a:endParaRPr>
          </a:p>
        </p:txBody>
      </p:sp>
      <p:sp>
        <p:nvSpPr>
          <p:cNvPr id="2" name="Title 1">
            <a:extLst>
              <a:ext uri="{FF2B5EF4-FFF2-40B4-BE49-F238E27FC236}">
                <a16:creationId xmlns:a16="http://schemas.microsoft.com/office/drawing/2014/main" xmlns="" id="{3371D53B-2F30-4BFD-AFC6-B34988D102D1}"/>
              </a:ext>
            </a:extLst>
          </p:cNvPr>
          <p:cNvSpPr>
            <a:spLocks noGrp="1"/>
          </p:cNvSpPr>
          <p:nvPr>
            <p:ph type="title"/>
          </p:nvPr>
        </p:nvSpPr>
        <p:spPr>
          <a:xfrm>
            <a:off x="1164905" y="1772817"/>
            <a:ext cx="6938457" cy="3172181"/>
          </a:xfrm>
          <a:solidFill>
            <a:schemeClr val="bg1"/>
          </a:solidFill>
          <a:ln w="76200">
            <a:solidFill>
              <a:srgbClr val="FDB300"/>
            </a:solidFill>
          </a:ln>
        </p:spPr>
        <p:txBody>
          <a:bodyPr anchor="ctr" anchorCtr="0"/>
          <a:lstStyle/>
          <a:p>
            <a:pPr>
              <a:spcBef>
                <a:spcPts val="0"/>
              </a:spcBef>
            </a:pPr>
            <a:r>
              <a:rPr lang="vi-VN" sz="2800" dirty="0">
                <a:solidFill>
                  <a:schemeClr val="tx1"/>
                </a:solidFill>
                <a:latin typeface="Mali" panose="00000500000000000000" pitchFamily="2" charset="-34"/>
                <a:cs typeface="Mali" panose="00000500000000000000" pitchFamily="2" charset="-34"/>
              </a:rPr>
              <a:t>Loại cây đặc trưng cho ngày tết, không hoa, không trái mà ma quỷ rất sợ?</a:t>
            </a:r>
            <a:r>
              <a:rPr lang="en-GB" sz="2800" b="0" i="0" u="none" strike="noStrike" dirty="0">
                <a:solidFill>
                  <a:schemeClr val="tx1"/>
                </a:solidFill>
                <a:latin typeface="Mali" panose="00000500000000000000" pitchFamily="2" charset="-34"/>
                <a:cs typeface="Mali" panose="00000500000000000000" pitchFamily="2" charset="-34"/>
              </a:rPr>
              <a:t/>
            </a:r>
            <a:br>
              <a:rPr lang="en-GB" sz="2800" b="0" i="0" u="none" strike="noStrike" dirty="0">
                <a:solidFill>
                  <a:schemeClr val="tx1"/>
                </a:solidFill>
                <a:latin typeface="Mali" panose="00000500000000000000" pitchFamily="2" charset="-34"/>
                <a:cs typeface="Mali" panose="00000500000000000000" pitchFamily="2" charset="-34"/>
              </a:rPr>
            </a:br>
            <a:r>
              <a:rPr lang="en-GB" sz="2800" b="0" i="0" u="none" strike="noStrike" dirty="0">
                <a:solidFill>
                  <a:schemeClr val="tx1"/>
                </a:solidFill>
                <a:latin typeface="Mali" panose="00000500000000000000" pitchFamily="2" charset="-34"/>
                <a:cs typeface="Mali" panose="00000500000000000000" pitchFamily="2" charset="-34"/>
              </a:rPr>
              <a:t/>
            </a:r>
            <a:br>
              <a:rPr lang="en-GB" sz="2800" b="0" i="0" u="none" strike="noStrike" dirty="0">
                <a:solidFill>
                  <a:schemeClr val="tx1"/>
                </a:solidFill>
                <a:latin typeface="Mali" panose="00000500000000000000" pitchFamily="2" charset="-34"/>
                <a:cs typeface="Mali" panose="00000500000000000000" pitchFamily="2" charset="-34"/>
              </a:rPr>
            </a:br>
            <a:r>
              <a:rPr lang="en-US" sz="2400" dirty="0">
                <a:solidFill>
                  <a:schemeClr val="tx2"/>
                </a:solidFill>
                <a:latin typeface="+mn-lt"/>
                <a:cs typeface="Mali" panose="00000500000000000000" pitchFamily="2" charset="-34"/>
              </a:rPr>
              <a:t>What kind of tree is typical for New Year's Day, with no flowers and no fruit that the devil is afraid of?</a:t>
            </a:r>
            <a:endParaRPr lang="en-GB" sz="2400" dirty="0">
              <a:solidFill>
                <a:schemeClr val="tx2"/>
              </a:solidFill>
              <a:latin typeface="+mn-lt"/>
              <a:cs typeface="Mali" panose="00000500000000000000" pitchFamily="2" charset="-34"/>
            </a:endParaRPr>
          </a:p>
        </p:txBody>
      </p:sp>
      <p:pic>
        <p:nvPicPr>
          <p:cNvPr id="6" name="Picture 5" descr="A picture containing text, lamp&#10;&#10;Description automatically generated">
            <a:extLst>
              <a:ext uri="{FF2B5EF4-FFF2-40B4-BE49-F238E27FC236}">
                <a16:creationId xmlns:a16="http://schemas.microsoft.com/office/drawing/2014/main" xmlns="" id="{60D32881-F7D3-4D0E-820A-BA8C86C441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149" y="-683608"/>
            <a:ext cx="1273714" cy="3340359"/>
          </a:xfrm>
          <a:prstGeom prst="rect">
            <a:avLst/>
          </a:prstGeom>
        </p:spPr>
      </p:pic>
      <p:pic>
        <p:nvPicPr>
          <p:cNvPr id="8" name="Picture 7" descr="Diagram&#10;&#10;Description automatically generated with low confidence">
            <a:extLst>
              <a:ext uri="{FF2B5EF4-FFF2-40B4-BE49-F238E27FC236}">
                <a16:creationId xmlns:a16="http://schemas.microsoft.com/office/drawing/2014/main" xmlns="" id="{EF2F0A07-535E-4FB1-A313-D6FEB2E79A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08" y="-78666"/>
            <a:ext cx="790830" cy="3023119"/>
          </a:xfrm>
          <a:prstGeom prst="rect">
            <a:avLst/>
          </a:prstGeom>
        </p:spPr>
      </p:pic>
      <p:pic>
        <p:nvPicPr>
          <p:cNvPr id="4" name="Picture 3" descr="A picture containing text, lamp&#10;&#10;Description automatically generated">
            <a:extLst>
              <a:ext uri="{FF2B5EF4-FFF2-40B4-BE49-F238E27FC236}">
                <a16:creationId xmlns:a16="http://schemas.microsoft.com/office/drawing/2014/main" xmlns="" id="{D8A201BA-A8EC-46BC-85D5-2FD6895B13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271" y="-431648"/>
            <a:ext cx="1044991" cy="2817845"/>
          </a:xfrm>
          <a:prstGeom prst="rect">
            <a:avLst/>
          </a:prstGeom>
        </p:spPr>
      </p:pic>
      <p:sp>
        <p:nvSpPr>
          <p:cNvPr id="21" name="Arrow: Right 20">
            <a:hlinkClick r:id="rId5" action="ppaction://hlinksldjump"/>
            <a:extLst>
              <a:ext uri="{FF2B5EF4-FFF2-40B4-BE49-F238E27FC236}">
                <a16:creationId xmlns:a16="http://schemas.microsoft.com/office/drawing/2014/main" xmlns="" id="{3FE32C74-0251-426A-AE85-07B8F22F4428}"/>
              </a:ext>
            </a:extLst>
          </p:cNvPr>
          <p:cNvSpPr/>
          <p:nvPr/>
        </p:nvSpPr>
        <p:spPr>
          <a:xfrm>
            <a:off x="6729335" y="4605016"/>
            <a:ext cx="1077392" cy="956050"/>
          </a:xfrm>
          <a:prstGeom prst="rightArrow">
            <a:avLst/>
          </a:prstGeom>
          <a:solidFill>
            <a:srgbClr val="FDB300"/>
          </a:solidFill>
          <a:ln w="57150">
            <a:solidFill>
              <a:srgbClr val="BC01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xmlns="" id="{19804819-3BAB-4303-B134-F9D56D51A1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219" y="4254816"/>
            <a:ext cx="2092108" cy="2272518"/>
          </a:xfrm>
          <a:prstGeom prst="rect">
            <a:avLst/>
          </a:prstGeom>
        </p:spPr>
      </p:pic>
    </p:spTree>
    <p:extLst>
      <p:ext uri="{BB962C8B-B14F-4D97-AF65-F5344CB8AC3E}">
        <p14:creationId xmlns:p14="http://schemas.microsoft.com/office/powerpoint/2010/main" val="161290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95FC9166-391B-4FCB-8B8F-B8B37700EE91}"/>
              </a:ext>
            </a:extLst>
          </p:cNvPr>
          <p:cNvSpPr txBox="1">
            <a:spLocks/>
          </p:cNvSpPr>
          <p:nvPr/>
        </p:nvSpPr>
        <p:spPr>
          <a:xfrm>
            <a:off x="917080" y="1512420"/>
            <a:ext cx="7443149" cy="3708664"/>
          </a:xfrm>
          <a:prstGeom prst="roundRect">
            <a:avLst>
              <a:gd name="adj" fmla="val 9641"/>
            </a:avLst>
          </a:prstGeom>
          <a:solidFill>
            <a:srgbClr val="BC0105"/>
          </a:solidFill>
          <a:ln w="76200">
            <a:solidFill>
              <a:srgbClr val="FDB300"/>
            </a:solidFill>
          </a:ln>
        </p:spPr>
        <p:txBody>
          <a:bodyPr vert="horz" lIns="252000" tIns="252000" rIns="252000" bIns="252000" rtlCol="0" anchor="ctr" anchorCtr="0">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spcBef>
                <a:spcPts val="0"/>
              </a:spcBef>
            </a:pPr>
            <a:endParaRPr lang="en-GB" sz="2400" dirty="0">
              <a:solidFill>
                <a:schemeClr val="tx1"/>
              </a:solidFill>
              <a:latin typeface="Mali" panose="00000500000000000000" pitchFamily="2" charset="-34"/>
              <a:cs typeface="Mali" panose="00000500000000000000" pitchFamily="2" charset="-34"/>
            </a:endParaRPr>
          </a:p>
        </p:txBody>
      </p:sp>
      <p:sp>
        <p:nvSpPr>
          <p:cNvPr id="2" name="Title 1">
            <a:extLst>
              <a:ext uri="{FF2B5EF4-FFF2-40B4-BE49-F238E27FC236}">
                <a16:creationId xmlns:a16="http://schemas.microsoft.com/office/drawing/2014/main" xmlns="" id="{3371D53B-2F30-4BFD-AFC6-B34988D102D1}"/>
              </a:ext>
            </a:extLst>
          </p:cNvPr>
          <p:cNvSpPr>
            <a:spLocks noGrp="1"/>
          </p:cNvSpPr>
          <p:nvPr>
            <p:ph type="title"/>
          </p:nvPr>
        </p:nvSpPr>
        <p:spPr>
          <a:xfrm>
            <a:off x="1164905" y="1772817"/>
            <a:ext cx="6938457" cy="3172181"/>
          </a:xfrm>
          <a:solidFill>
            <a:schemeClr val="bg1"/>
          </a:solidFill>
          <a:ln w="76200">
            <a:solidFill>
              <a:srgbClr val="FDB300"/>
            </a:solidFill>
          </a:ln>
        </p:spPr>
        <p:txBody>
          <a:bodyPr anchor="ctr" anchorCtr="0"/>
          <a:lstStyle/>
          <a:p>
            <a:pPr algn="ctr">
              <a:spcBef>
                <a:spcPts val="0"/>
              </a:spcBef>
            </a:pPr>
            <a:r>
              <a:rPr lang="vi-VN" sz="3600" dirty="0">
                <a:solidFill>
                  <a:schemeClr val="tx1"/>
                </a:solidFill>
                <a:latin typeface="Mali" panose="00000500000000000000" pitchFamily="2" charset="-34"/>
                <a:cs typeface="Mali" panose="00000500000000000000" pitchFamily="2" charset="-34"/>
              </a:rPr>
              <a:t>Cây nêu</a:t>
            </a:r>
            <a:r>
              <a:rPr lang="en-GB" sz="3600" b="0" i="0" u="none" strike="noStrike" dirty="0">
                <a:solidFill>
                  <a:schemeClr val="tx1"/>
                </a:solidFill>
                <a:latin typeface="Mali" panose="00000500000000000000" pitchFamily="2" charset="-34"/>
                <a:cs typeface="Mali" panose="00000500000000000000" pitchFamily="2" charset="-34"/>
              </a:rPr>
              <a:t/>
            </a:r>
            <a:br>
              <a:rPr lang="en-GB" sz="3600" b="0" i="0" u="none" strike="noStrike" dirty="0">
                <a:solidFill>
                  <a:schemeClr val="tx1"/>
                </a:solidFill>
                <a:latin typeface="Mali" panose="00000500000000000000" pitchFamily="2" charset="-34"/>
                <a:cs typeface="Mali" panose="00000500000000000000" pitchFamily="2" charset="-34"/>
              </a:rPr>
            </a:br>
            <a:r>
              <a:rPr lang="en-GB" sz="3600" b="0" i="0" u="none" strike="noStrike" dirty="0">
                <a:solidFill>
                  <a:schemeClr val="tx1"/>
                </a:solidFill>
                <a:latin typeface="Mali" panose="00000500000000000000" pitchFamily="2" charset="-34"/>
                <a:cs typeface="Mali" panose="00000500000000000000" pitchFamily="2" charset="-34"/>
              </a:rPr>
              <a:t/>
            </a:r>
            <a:br>
              <a:rPr lang="en-GB" sz="3600" b="0" i="0" u="none" strike="noStrike" dirty="0">
                <a:solidFill>
                  <a:schemeClr val="tx1"/>
                </a:solidFill>
                <a:latin typeface="Mali" panose="00000500000000000000" pitchFamily="2" charset="-34"/>
                <a:cs typeface="Mali" panose="00000500000000000000" pitchFamily="2" charset="-34"/>
              </a:rPr>
            </a:br>
            <a:r>
              <a:rPr lang="en-GB" sz="3200" b="1" i="0" u="none" strike="noStrike" dirty="0">
                <a:solidFill>
                  <a:schemeClr val="tx2"/>
                </a:solidFill>
                <a:effectLst/>
                <a:latin typeface="+mn-lt"/>
                <a:cs typeface="Mali" panose="00000500000000000000" pitchFamily="2" charset="-34"/>
              </a:rPr>
              <a:t>Maypole</a:t>
            </a:r>
            <a:endParaRPr lang="en-GB" sz="3200" dirty="0">
              <a:solidFill>
                <a:schemeClr val="tx2"/>
              </a:solidFill>
              <a:latin typeface="+mn-lt"/>
              <a:cs typeface="Mali" panose="00000500000000000000" pitchFamily="2" charset="-34"/>
            </a:endParaRPr>
          </a:p>
        </p:txBody>
      </p:sp>
      <p:pic>
        <p:nvPicPr>
          <p:cNvPr id="6" name="Picture 5" descr="A picture containing text, lamp&#10;&#10;Description automatically generated">
            <a:extLst>
              <a:ext uri="{FF2B5EF4-FFF2-40B4-BE49-F238E27FC236}">
                <a16:creationId xmlns:a16="http://schemas.microsoft.com/office/drawing/2014/main" xmlns="" id="{60D32881-F7D3-4D0E-820A-BA8C86C441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149" y="-683608"/>
            <a:ext cx="1273714" cy="3340359"/>
          </a:xfrm>
          <a:prstGeom prst="rect">
            <a:avLst/>
          </a:prstGeom>
        </p:spPr>
      </p:pic>
      <p:pic>
        <p:nvPicPr>
          <p:cNvPr id="8" name="Picture 7" descr="Diagram&#10;&#10;Description automatically generated with low confidence">
            <a:extLst>
              <a:ext uri="{FF2B5EF4-FFF2-40B4-BE49-F238E27FC236}">
                <a16:creationId xmlns:a16="http://schemas.microsoft.com/office/drawing/2014/main" xmlns="" id="{EF2F0A07-535E-4FB1-A313-D6FEB2E79A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08" y="-78666"/>
            <a:ext cx="790830" cy="3023119"/>
          </a:xfrm>
          <a:prstGeom prst="rect">
            <a:avLst/>
          </a:prstGeom>
        </p:spPr>
      </p:pic>
      <p:pic>
        <p:nvPicPr>
          <p:cNvPr id="4" name="Picture 3" descr="A picture containing text, lamp&#10;&#10;Description automatically generated">
            <a:extLst>
              <a:ext uri="{FF2B5EF4-FFF2-40B4-BE49-F238E27FC236}">
                <a16:creationId xmlns:a16="http://schemas.microsoft.com/office/drawing/2014/main" xmlns="" id="{D8A201BA-A8EC-46BC-85D5-2FD6895B13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292" y="-443027"/>
            <a:ext cx="1044991" cy="2817845"/>
          </a:xfrm>
          <a:prstGeom prst="rect">
            <a:avLst/>
          </a:prstGeom>
        </p:spPr>
      </p:pic>
      <p:sp>
        <p:nvSpPr>
          <p:cNvPr id="21" name="Arrow: Right 20">
            <a:hlinkClick r:id="rId5" action="ppaction://hlinksldjump"/>
            <a:extLst>
              <a:ext uri="{FF2B5EF4-FFF2-40B4-BE49-F238E27FC236}">
                <a16:creationId xmlns:a16="http://schemas.microsoft.com/office/drawing/2014/main" xmlns="" id="{3FE32C74-0251-426A-AE85-07B8F22F4428}"/>
              </a:ext>
            </a:extLst>
          </p:cNvPr>
          <p:cNvSpPr/>
          <p:nvPr/>
        </p:nvSpPr>
        <p:spPr>
          <a:xfrm>
            <a:off x="6729335" y="4605016"/>
            <a:ext cx="1077392" cy="956050"/>
          </a:xfrm>
          <a:prstGeom prst="rightArrow">
            <a:avLst/>
          </a:prstGeom>
          <a:solidFill>
            <a:srgbClr val="FDB300"/>
          </a:solidFill>
          <a:ln w="57150">
            <a:solidFill>
              <a:srgbClr val="BC01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xmlns="" id="{4070FC28-6593-4DDE-831A-9C218198B0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219" y="4254816"/>
            <a:ext cx="2092108" cy="2272518"/>
          </a:xfrm>
          <a:prstGeom prst="rect">
            <a:avLst/>
          </a:prstGeom>
        </p:spPr>
      </p:pic>
    </p:spTree>
    <p:extLst>
      <p:ext uri="{BB962C8B-B14F-4D97-AF65-F5344CB8AC3E}">
        <p14:creationId xmlns:p14="http://schemas.microsoft.com/office/powerpoint/2010/main" val="18355714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95FC9166-391B-4FCB-8B8F-B8B37700EE91}"/>
              </a:ext>
            </a:extLst>
          </p:cNvPr>
          <p:cNvSpPr txBox="1">
            <a:spLocks/>
          </p:cNvSpPr>
          <p:nvPr/>
        </p:nvSpPr>
        <p:spPr>
          <a:xfrm>
            <a:off x="917080" y="1512420"/>
            <a:ext cx="7443149" cy="3708664"/>
          </a:xfrm>
          <a:prstGeom prst="roundRect">
            <a:avLst>
              <a:gd name="adj" fmla="val 9641"/>
            </a:avLst>
          </a:prstGeom>
          <a:solidFill>
            <a:srgbClr val="BC0105"/>
          </a:solidFill>
          <a:ln w="76200">
            <a:solidFill>
              <a:srgbClr val="FDB300"/>
            </a:solidFill>
          </a:ln>
        </p:spPr>
        <p:txBody>
          <a:bodyPr vert="horz" lIns="252000" tIns="252000" rIns="252000" bIns="252000" rtlCol="0" anchor="ctr" anchorCtr="0">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spcBef>
                <a:spcPts val="0"/>
              </a:spcBef>
            </a:pPr>
            <a:endParaRPr lang="en-GB" sz="2400" dirty="0">
              <a:solidFill>
                <a:schemeClr val="tx1"/>
              </a:solidFill>
              <a:latin typeface="Mali" panose="00000500000000000000" pitchFamily="2" charset="-34"/>
              <a:cs typeface="Mali" panose="00000500000000000000" pitchFamily="2" charset="-34"/>
            </a:endParaRPr>
          </a:p>
        </p:txBody>
      </p:sp>
      <p:sp>
        <p:nvSpPr>
          <p:cNvPr id="2" name="Title 1">
            <a:extLst>
              <a:ext uri="{FF2B5EF4-FFF2-40B4-BE49-F238E27FC236}">
                <a16:creationId xmlns:a16="http://schemas.microsoft.com/office/drawing/2014/main" xmlns="" id="{3371D53B-2F30-4BFD-AFC6-B34988D102D1}"/>
              </a:ext>
            </a:extLst>
          </p:cNvPr>
          <p:cNvSpPr>
            <a:spLocks noGrp="1"/>
          </p:cNvSpPr>
          <p:nvPr>
            <p:ph type="title"/>
          </p:nvPr>
        </p:nvSpPr>
        <p:spPr>
          <a:xfrm>
            <a:off x="1164905" y="1772817"/>
            <a:ext cx="6938457" cy="3172181"/>
          </a:xfrm>
          <a:solidFill>
            <a:schemeClr val="bg1"/>
          </a:solidFill>
          <a:ln w="76200">
            <a:solidFill>
              <a:srgbClr val="FDB300"/>
            </a:solidFill>
          </a:ln>
        </p:spPr>
        <p:txBody>
          <a:bodyPr anchor="ctr" anchorCtr="0"/>
          <a:lstStyle/>
          <a:p>
            <a:pPr rtl="0">
              <a:spcBef>
                <a:spcPts val="0"/>
              </a:spcBef>
              <a:spcAft>
                <a:spcPts val="0"/>
              </a:spcAft>
            </a:pPr>
            <a:r>
              <a:rPr lang="vi-VN" sz="2800" b="1" i="0" u="none" strike="noStrike" dirty="0">
                <a:solidFill>
                  <a:schemeClr val="tx1"/>
                </a:solidFill>
                <a:effectLst/>
                <a:latin typeface="Mali" panose="00000500000000000000" pitchFamily="2" charset="-34"/>
                <a:cs typeface="Mali" panose="00000500000000000000" pitchFamily="2" charset="-34"/>
              </a:rPr>
              <a:t>Tên ba vị thần tượng trưng cho sự giàu sang, hạnh phúc và sức khỏe?</a:t>
            </a:r>
            <a:r>
              <a:rPr lang="en-GB" sz="2800" b="0" i="0" u="none" strike="noStrike" dirty="0">
                <a:solidFill>
                  <a:schemeClr val="tx1"/>
                </a:solidFill>
                <a:latin typeface="Mali" panose="00000500000000000000" pitchFamily="2" charset="-34"/>
                <a:cs typeface="Mali" panose="00000500000000000000" pitchFamily="2" charset="-34"/>
              </a:rPr>
              <a:t/>
            </a:r>
            <a:br>
              <a:rPr lang="en-GB" sz="2800" b="0" i="0" u="none" strike="noStrike" dirty="0">
                <a:solidFill>
                  <a:schemeClr val="tx1"/>
                </a:solidFill>
                <a:latin typeface="Mali" panose="00000500000000000000" pitchFamily="2" charset="-34"/>
                <a:cs typeface="Mali" panose="00000500000000000000" pitchFamily="2" charset="-34"/>
              </a:rPr>
            </a:br>
            <a:r>
              <a:rPr lang="en-GB" sz="2800" b="0" i="0" u="none" strike="noStrike" dirty="0">
                <a:solidFill>
                  <a:schemeClr val="tx1"/>
                </a:solidFill>
                <a:latin typeface="Mali" panose="00000500000000000000" pitchFamily="2" charset="-34"/>
                <a:cs typeface="Mali" panose="00000500000000000000" pitchFamily="2" charset="-34"/>
              </a:rPr>
              <a:t/>
            </a:r>
            <a:br>
              <a:rPr lang="en-GB" sz="2800" b="0" i="0" u="none" strike="noStrike" dirty="0">
                <a:solidFill>
                  <a:schemeClr val="tx1"/>
                </a:solidFill>
                <a:latin typeface="Mali" panose="00000500000000000000" pitchFamily="2" charset="-34"/>
                <a:cs typeface="Mali" panose="00000500000000000000" pitchFamily="2" charset="-34"/>
              </a:rPr>
            </a:br>
            <a:r>
              <a:rPr lang="vi-VN" sz="2400" b="1" i="0" u="none" strike="noStrike" dirty="0">
                <a:solidFill>
                  <a:schemeClr val="tx2"/>
                </a:solidFill>
                <a:effectLst/>
                <a:latin typeface="+mn-lt"/>
                <a:cs typeface="Mali" panose="00000500000000000000" pitchFamily="2" charset="-34"/>
              </a:rPr>
              <a:t>The names of the three gods represent wealth, happiness and health?</a:t>
            </a:r>
            <a:endParaRPr lang="en-GB" sz="2400" dirty="0">
              <a:solidFill>
                <a:schemeClr val="tx2"/>
              </a:solidFill>
              <a:latin typeface="+mn-lt"/>
              <a:cs typeface="Mali" panose="00000500000000000000" pitchFamily="2" charset="-34"/>
            </a:endParaRPr>
          </a:p>
        </p:txBody>
      </p:sp>
      <p:pic>
        <p:nvPicPr>
          <p:cNvPr id="6" name="Picture 5" descr="A picture containing text, lamp&#10;&#10;Description automatically generated">
            <a:extLst>
              <a:ext uri="{FF2B5EF4-FFF2-40B4-BE49-F238E27FC236}">
                <a16:creationId xmlns:a16="http://schemas.microsoft.com/office/drawing/2014/main" xmlns="" id="{60D32881-F7D3-4D0E-820A-BA8C86C441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149" y="-683608"/>
            <a:ext cx="1273714" cy="3340359"/>
          </a:xfrm>
          <a:prstGeom prst="rect">
            <a:avLst/>
          </a:prstGeom>
        </p:spPr>
      </p:pic>
      <p:pic>
        <p:nvPicPr>
          <p:cNvPr id="8" name="Picture 7" descr="Diagram&#10;&#10;Description automatically generated with low confidence">
            <a:extLst>
              <a:ext uri="{FF2B5EF4-FFF2-40B4-BE49-F238E27FC236}">
                <a16:creationId xmlns:a16="http://schemas.microsoft.com/office/drawing/2014/main" xmlns="" id="{EF2F0A07-535E-4FB1-A313-D6FEB2E79A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08" y="-78666"/>
            <a:ext cx="790830" cy="3023119"/>
          </a:xfrm>
          <a:prstGeom prst="rect">
            <a:avLst/>
          </a:prstGeom>
        </p:spPr>
      </p:pic>
      <p:pic>
        <p:nvPicPr>
          <p:cNvPr id="4" name="Picture 3" descr="A picture containing text, lamp&#10;&#10;Description automatically generated">
            <a:extLst>
              <a:ext uri="{FF2B5EF4-FFF2-40B4-BE49-F238E27FC236}">
                <a16:creationId xmlns:a16="http://schemas.microsoft.com/office/drawing/2014/main" xmlns="" id="{D8A201BA-A8EC-46BC-85D5-2FD6895B13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292" y="-443027"/>
            <a:ext cx="1044991" cy="2817845"/>
          </a:xfrm>
          <a:prstGeom prst="rect">
            <a:avLst/>
          </a:prstGeom>
        </p:spPr>
      </p:pic>
      <p:grpSp>
        <p:nvGrpSpPr>
          <p:cNvPr id="20" name="Group 19">
            <a:extLst>
              <a:ext uri="{FF2B5EF4-FFF2-40B4-BE49-F238E27FC236}">
                <a16:creationId xmlns:a16="http://schemas.microsoft.com/office/drawing/2014/main" xmlns="" id="{7C431757-8A84-473C-8B68-2E86F334186C}"/>
              </a:ext>
            </a:extLst>
          </p:cNvPr>
          <p:cNvGrpSpPr/>
          <p:nvPr/>
        </p:nvGrpSpPr>
        <p:grpSpPr>
          <a:xfrm flipH="1">
            <a:off x="215133" y="4376486"/>
            <a:ext cx="3354580" cy="1821089"/>
            <a:chOff x="5046090" y="4271984"/>
            <a:chExt cx="3866916" cy="2099219"/>
          </a:xfrm>
        </p:grpSpPr>
        <p:sp>
          <p:nvSpPr>
            <p:cNvPr id="19" name="Freeform: Shape 18">
              <a:extLst>
                <a:ext uri="{FF2B5EF4-FFF2-40B4-BE49-F238E27FC236}">
                  <a16:creationId xmlns:a16="http://schemas.microsoft.com/office/drawing/2014/main" xmlns="" id="{2CE0DB6B-2DBB-4581-A130-873652B71496}"/>
                </a:ext>
              </a:extLst>
            </p:cNvPr>
            <p:cNvSpPr/>
            <p:nvPr/>
          </p:nvSpPr>
          <p:spPr>
            <a:xfrm>
              <a:off x="5046090" y="5502233"/>
              <a:ext cx="3866916" cy="868970"/>
            </a:xfrm>
            <a:custGeom>
              <a:avLst/>
              <a:gdLst>
                <a:gd name="connsiteX0" fmla="*/ 167951 w 3321698"/>
                <a:gd name="connsiteY0" fmla="*/ 0 h 746449"/>
                <a:gd name="connsiteX1" fmla="*/ 167951 w 3321698"/>
                <a:gd name="connsiteY1" fmla="*/ 0 h 746449"/>
                <a:gd name="connsiteX2" fmla="*/ 37322 w 3321698"/>
                <a:gd name="connsiteY2" fmla="*/ 111967 h 746449"/>
                <a:gd name="connsiteX3" fmla="*/ 18661 w 3321698"/>
                <a:gd name="connsiteY3" fmla="*/ 186612 h 746449"/>
                <a:gd name="connsiteX4" fmla="*/ 0 w 3321698"/>
                <a:gd name="connsiteY4" fmla="*/ 242596 h 746449"/>
                <a:gd name="connsiteX5" fmla="*/ 93306 w 3321698"/>
                <a:gd name="connsiteY5" fmla="*/ 429208 h 746449"/>
                <a:gd name="connsiteX6" fmla="*/ 149290 w 3321698"/>
                <a:gd name="connsiteY6" fmla="*/ 485192 h 746449"/>
                <a:gd name="connsiteX7" fmla="*/ 223935 w 3321698"/>
                <a:gd name="connsiteY7" fmla="*/ 503853 h 746449"/>
                <a:gd name="connsiteX8" fmla="*/ 317241 w 3321698"/>
                <a:gd name="connsiteY8" fmla="*/ 541176 h 746449"/>
                <a:gd name="connsiteX9" fmla="*/ 466530 w 3321698"/>
                <a:gd name="connsiteY9" fmla="*/ 578498 h 746449"/>
                <a:gd name="connsiteX10" fmla="*/ 541175 w 3321698"/>
                <a:gd name="connsiteY10" fmla="*/ 597159 h 746449"/>
                <a:gd name="connsiteX11" fmla="*/ 634481 w 3321698"/>
                <a:gd name="connsiteY11" fmla="*/ 634482 h 746449"/>
                <a:gd name="connsiteX12" fmla="*/ 690465 w 3321698"/>
                <a:gd name="connsiteY12" fmla="*/ 671804 h 746449"/>
                <a:gd name="connsiteX13" fmla="*/ 989045 w 3321698"/>
                <a:gd name="connsiteY13" fmla="*/ 727788 h 746449"/>
                <a:gd name="connsiteX14" fmla="*/ 1156996 w 3321698"/>
                <a:gd name="connsiteY14" fmla="*/ 746449 h 746449"/>
                <a:gd name="connsiteX15" fmla="*/ 1399592 w 3321698"/>
                <a:gd name="connsiteY15" fmla="*/ 727788 h 746449"/>
                <a:gd name="connsiteX16" fmla="*/ 1455575 w 3321698"/>
                <a:gd name="connsiteY16" fmla="*/ 709127 h 746449"/>
                <a:gd name="connsiteX17" fmla="*/ 1604865 w 3321698"/>
                <a:gd name="connsiteY17" fmla="*/ 634482 h 746449"/>
                <a:gd name="connsiteX18" fmla="*/ 1772816 w 3321698"/>
                <a:gd name="connsiteY18" fmla="*/ 559837 h 746449"/>
                <a:gd name="connsiteX19" fmla="*/ 1828800 w 3321698"/>
                <a:gd name="connsiteY19" fmla="*/ 541176 h 746449"/>
                <a:gd name="connsiteX20" fmla="*/ 1978090 w 3321698"/>
                <a:gd name="connsiteY20" fmla="*/ 466531 h 746449"/>
                <a:gd name="connsiteX21" fmla="*/ 2071396 w 3321698"/>
                <a:gd name="connsiteY21" fmla="*/ 391886 h 746449"/>
                <a:gd name="connsiteX22" fmla="*/ 2220686 w 3321698"/>
                <a:gd name="connsiteY22" fmla="*/ 522514 h 746449"/>
                <a:gd name="connsiteX23" fmla="*/ 3321698 w 3321698"/>
                <a:gd name="connsiteY23" fmla="*/ 354563 h 746449"/>
                <a:gd name="connsiteX24" fmla="*/ 3284375 w 3321698"/>
                <a:gd name="connsiteY24" fmla="*/ 242596 h 746449"/>
                <a:gd name="connsiteX25" fmla="*/ 1492898 w 3321698"/>
                <a:gd name="connsiteY25" fmla="*/ 37323 h 746449"/>
                <a:gd name="connsiteX26" fmla="*/ 205273 w 3321698"/>
                <a:gd name="connsiteY26" fmla="*/ 37323 h 746449"/>
                <a:gd name="connsiteX27" fmla="*/ 167951 w 3321698"/>
                <a:gd name="connsiteY27" fmla="*/ 0 h 74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21698" h="746449">
                  <a:moveTo>
                    <a:pt x="167951" y="0"/>
                  </a:moveTo>
                  <a:lnTo>
                    <a:pt x="167951" y="0"/>
                  </a:lnTo>
                  <a:cubicBezTo>
                    <a:pt x="124408" y="37322"/>
                    <a:pt x="73148" y="67185"/>
                    <a:pt x="37322" y="111967"/>
                  </a:cubicBezTo>
                  <a:cubicBezTo>
                    <a:pt x="21300" y="131994"/>
                    <a:pt x="25707" y="161951"/>
                    <a:pt x="18661" y="186612"/>
                  </a:cubicBezTo>
                  <a:cubicBezTo>
                    <a:pt x="13257" y="205526"/>
                    <a:pt x="6220" y="223935"/>
                    <a:pt x="0" y="242596"/>
                  </a:cubicBezTo>
                  <a:cubicBezTo>
                    <a:pt x="21071" y="326882"/>
                    <a:pt x="19246" y="355148"/>
                    <a:pt x="93306" y="429208"/>
                  </a:cubicBezTo>
                  <a:cubicBezTo>
                    <a:pt x="111967" y="447869"/>
                    <a:pt x="126376" y="472098"/>
                    <a:pt x="149290" y="485192"/>
                  </a:cubicBezTo>
                  <a:cubicBezTo>
                    <a:pt x="171558" y="497917"/>
                    <a:pt x="199604" y="495743"/>
                    <a:pt x="223935" y="503853"/>
                  </a:cubicBezTo>
                  <a:cubicBezTo>
                    <a:pt x="255714" y="514446"/>
                    <a:pt x="285224" y="531325"/>
                    <a:pt x="317241" y="541176"/>
                  </a:cubicBezTo>
                  <a:cubicBezTo>
                    <a:pt x="366267" y="556261"/>
                    <a:pt x="416767" y="566057"/>
                    <a:pt x="466530" y="578498"/>
                  </a:cubicBezTo>
                  <a:cubicBezTo>
                    <a:pt x="491412" y="584718"/>
                    <a:pt x="517362" y="587634"/>
                    <a:pt x="541175" y="597159"/>
                  </a:cubicBezTo>
                  <a:cubicBezTo>
                    <a:pt x="572277" y="609600"/>
                    <a:pt x="604520" y="619501"/>
                    <a:pt x="634481" y="634482"/>
                  </a:cubicBezTo>
                  <a:cubicBezTo>
                    <a:pt x="654541" y="644512"/>
                    <a:pt x="669387" y="664139"/>
                    <a:pt x="690465" y="671804"/>
                  </a:cubicBezTo>
                  <a:cubicBezTo>
                    <a:pt x="790850" y="708308"/>
                    <a:pt x="884238" y="715458"/>
                    <a:pt x="989045" y="727788"/>
                  </a:cubicBezTo>
                  <a:lnTo>
                    <a:pt x="1156996" y="746449"/>
                  </a:lnTo>
                  <a:cubicBezTo>
                    <a:pt x="1237861" y="740229"/>
                    <a:pt x="1319114" y="737848"/>
                    <a:pt x="1399592" y="727788"/>
                  </a:cubicBezTo>
                  <a:cubicBezTo>
                    <a:pt x="1419111" y="725348"/>
                    <a:pt x="1437668" y="717267"/>
                    <a:pt x="1455575" y="709127"/>
                  </a:cubicBezTo>
                  <a:cubicBezTo>
                    <a:pt x="1506225" y="686104"/>
                    <a:pt x="1552083" y="652076"/>
                    <a:pt x="1604865" y="634482"/>
                  </a:cubicBezTo>
                  <a:cubicBezTo>
                    <a:pt x="1893742" y="538188"/>
                    <a:pt x="1595373" y="648557"/>
                    <a:pt x="1772816" y="559837"/>
                  </a:cubicBezTo>
                  <a:cubicBezTo>
                    <a:pt x="1790410" y="551040"/>
                    <a:pt x="1811206" y="549973"/>
                    <a:pt x="1828800" y="541176"/>
                  </a:cubicBezTo>
                  <a:cubicBezTo>
                    <a:pt x="2005078" y="453037"/>
                    <a:pt x="1851846" y="508612"/>
                    <a:pt x="1978090" y="466531"/>
                  </a:cubicBezTo>
                  <a:cubicBezTo>
                    <a:pt x="2048712" y="419448"/>
                    <a:pt x="2018214" y="445067"/>
                    <a:pt x="2071396" y="391886"/>
                  </a:cubicBezTo>
                  <a:lnTo>
                    <a:pt x="2220686" y="522514"/>
                  </a:lnTo>
                  <a:lnTo>
                    <a:pt x="3321698" y="354563"/>
                  </a:lnTo>
                  <a:lnTo>
                    <a:pt x="3284375" y="242596"/>
                  </a:lnTo>
                  <a:lnTo>
                    <a:pt x="1492898" y="37323"/>
                  </a:lnTo>
                  <a:lnTo>
                    <a:pt x="205273" y="37323"/>
                  </a:lnTo>
                  <a:lnTo>
                    <a:pt x="167951" y="0"/>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xmlns="" id="{1FC95E1C-6C20-4F78-AC4D-8AD157F6E7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8057" y="4271984"/>
              <a:ext cx="3736572" cy="2016853"/>
            </a:xfrm>
            <a:prstGeom prst="rect">
              <a:avLst/>
            </a:prstGeom>
          </p:spPr>
        </p:pic>
      </p:grpSp>
      <p:sp>
        <p:nvSpPr>
          <p:cNvPr id="21" name="Arrow: Right 20">
            <a:hlinkClick r:id="rId6" action="ppaction://hlinksldjump"/>
            <a:extLst>
              <a:ext uri="{FF2B5EF4-FFF2-40B4-BE49-F238E27FC236}">
                <a16:creationId xmlns:a16="http://schemas.microsoft.com/office/drawing/2014/main" xmlns="" id="{3FE32C74-0251-426A-AE85-07B8F22F4428}"/>
              </a:ext>
            </a:extLst>
          </p:cNvPr>
          <p:cNvSpPr/>
          <p:nvPr/>
        </p:nvSpPr>
        <p:spPr>
          <a:xfrm>
            <a:off x="6729335" y="4605016"/>
            <a:ext cx="1077392" cy="956050"/>
          </a:xfrm>
          <a:prstGeom prst="rightArrow">
            <a:avLst/>
          </a:prstGeom>
          <a:solidFill>
            <a:srgbClr val="FDB300"/>
          </a:solidFill>
          <a:ln w="57150">
            <a:solidFill>
              <a:srgbClr val="BC01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113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95FC9166-391B-4FCB-8B8F-B8B37700EE91}"/>
              </a:ext>
            </a:extLst>
          </p:cNvPr>
          <p:cNvSpPr txBox="1">
            <a:spLocks/>
          </p:cNvSpPr>
          <p:nvPr/>
        </p:nvSpPr>
        <p:spPr>
          <a:xfrm>
            <a:off x="917080" y="1512420"/>
            <a:ext cx="7443149" cy="3708664"/>
          </a:xfrm>
          <a:prstGeom prst="roundRect">
            <a:avLst>
              <a:gd name="adj" fmla="val 9641"/>
            </a:avLst>
          </a:prstGeom>
          <a:solidFill>
            <a:srgbClr val="BC0105"/>
          </a:solidFill>
          <a:ln w="76200">
            <a:solidFill>
              <a:srgbClr val="FDB300"/>
            </a:solidFill>
          </a:ln>
        </p:spPr>
        <p:txBody>
          <a:bodyPr vert="horz" lIns="252000" tIns="252000" rIns="252000" bIns="252000" rtlCol="0" anchor="ctr" anchorCtr="0">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spcBef>
                <a:spcPts val="0"/>
              </a:spcBef>
            </a:pPr>
            <a:endParaRPr lang="en-GB" sz="2400" dirty="0">
              <a:solidFill>
                <a:schemeClr val="tx1"/>
              </a:solidFill>
              <a:latin typeface="Mali" panose="00000500000000000000" pitchFamily="2" charset="-34"/>
              <a:cs typeface="Mali" panose="00000500000000000000" pitchFamily="2" charset="-34"/>
            </a:endParaRPr>
          </a:p>
        </p:txBody>
      </p:sp>
      <p:sp>
        <p:nvSpPr>
          <p:cNvPr id="2" name="Title 1">
            <a:extLst>
              <a:ext uri="{FF2B5EF4-FFF2-40B4-BE49-F238E27FC236}">
                <a16:creationId xmlns:a16="http://schemas.microsoft.com/office/drawing/2014/main" xmlns="" id="{3371D53B-2F30-4BFD-AFC6-B34988D102D1}"/>
              </a:ext>
            </a:extLst>
          </p:cNvPr>
          <p:cNvSpPr>
            <a:spLocks noGrp="1"/>
          </p:cNvSpPr>
          <p:nvPr>
            <p:ph type="title"/>
          </p:nvPr>
        </p:nvSpPr>
        <p:spPr>
          <a:xfrm>
            <a:off x="1164905" y="1772817"/>
            <a:ext cx="6938457" cy="3172181"/>
          </a:xfrm>
          <a:solidFill>
            <a:schemeClr val="bg1"/>
          </a:solidFill>
          <a:ln w="76200">
            <a:solidFill>
              <a:srgbClr val="FDB300"/>
            </a:solidFill>
          </a:ln>
        </p:spPr>
        <p:txBody>
          <a:bodyPr anchor="ctr" anchorCtr="0"/>
          <a:lstStyle/>
          <a:p>
            <a:pPr>
              <a:spcBef>
                <a:spcPts val="0"/>
              </a:spcBef>
            </a:pPr>
            <a:r>
              <a:rPr lang="vi-VN" sz="2800" dirty="0">
                <a:solidFill>
                  <a:schemeClr val="tx1"/>
                </a:solidFill>
                <a:latin typeface="Mali" panose="00000500000000000000" pitchFamily="2" charset="-34"/>
                <a:cs typeface="Mali" panose="00000500000000000000" pitchFamily="2" charset="-34"/>
              </a:rPr>
              <a:t>Khoảnh khắc chuyển tiếp từ năm này sang năm khác gọi là gì?</a:t>
            </a:r>
            <a:r>
              <a:rPr lang="en-GB" sz="2800" b="0" i="0" u="none" strike="noStrike" dirty="0">
                <a:solidFill>
                  <a:schemeClr val="tx1"/>
                </a:solidFill>
                <a:latin typeface="Mali" panose="00000500000000000000" pitchFamily="2" charset="-34"/>
                <a:cs typeface="Mali" panose="00000500000000000000" pitchFamily="2" charset="-34"/>
              </a:rPr>
              <a:t/>
            </a:r>
            <a:br>
              <a:rPr lang="en-GB" sz="2800" b="0" i="0" u="none" strike="noStrike" dirty="0">
                <a:solidFill>
                  <a:schemeClr val="tx1"/>
                </a:solidFill>
                <a:latin typeface="Mali" panose="00000500000000000000" pitchFamily="2" charset="-34"/>
                <a:cs typeface="Mali" panose="00000500000000000000" pitchFamily="2" charset="-34"/>
              </a:rPr>
            </a:br>
            <a:r>
              <a:rPr lang="en-GB" sz="2800" b="0" i="0" u="none" strike="noStrike" dirty="0">
                <a:solidFill>
                  <a:schemeClr val="tx1"/>
                </a:solidFill>
                <a:latin typeface="Mali" panose="00000500000000000000" pitchFamily="2" charset="-34"/>
                <a:cs typeface="Mali" panose="00000500000000000000" pitchFamily="2" charset="-34"/>
              </a:rPr>
              <a:t/>
            </a:r>
            <a:br>
              <a:rPr lang="en-GB" sz="2800" b="0" i="0" u="none" strike="noStrike" dirty="0">
                <a:solidFill>
                  <a:schemeClr val="tx1"/>
                </a:solidFill>
                <a:latin typeface="Mali" panose="00000500000000000000" pitchFamily="2" charset="-34"/>
                <a:cs typeface="Mali" panose="00000500000000000000" pitchFamily="2" charset="-34"/>
              </a:rPr>
            </a:br>
            <a:r>
              <a:rPr lang="en-US" sz="2400" dirty="0">
                <a:solidFill>
                  <a:schemeClr val="tx2"/>
                </a:solidFill>
                <a:latin typeface="+mn-lt"/>
                <a:cs typeface="Mali" panose="00000500000000000000" pitchFamily="2" charset="-34"/>
              </a:rPr>
              <a:t>What is the moment of transition from year to year called?</a:t>
            </a:r>
            <a:endParaRPr lang="en-GB" sz="2400" dirty="0">
              <a:solidFill>
                <a:schemeClr val="tx2"/>
              </a:solidFill>
              <a:latin typeface="+mn-lt"/>
              <a:cs typeface="Mali" panose="00000500000000000000" pitchFamily="2" charset="-34"/>
            </a:endParaRPr>
          </a:p>
        </p:txBody>
      </p:sp>
      <p:pic>
        <p:nvPicPr>
          <p:cNvPr id="6" name="Picture 5" descr="A picture containing text, lamp&#10;&#10;Description automatically generated">
            <a:extLst>
              <a:ext uri="{FF2B5EF4-FFF2-40B4-BE49-F238E27FC236}">
                <a16:creationId xmlns:a16="http://schemas.microsoft.com/office/drawing/2014/main" xmlns="" id="{60D32881-F7D3-4D0E-820A-BA8C86C441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149" y="-683608"/>
            <a:ext cx="1273714" cy="3340359"/>
          </a:xfrm>
          <a:prstGeom prst="rect">
            <a:avLst/>
          </a:prstGeom>
        </p:spPr>
      </p:pic>
      <p:pic>
        <p:nvPicPr>
          <p:cNvPr id="8" name="Picture 7" descr="Diagram&#10;&#10;Description automatically generated with low confidence">
            <a:extLst>
              <a:ext uri="{FF2B5EF4-FFF2-40B4-BE49-F238E27FC236}">
                <a16:creationId xmlns:a16="http://schemas.microsoft.com/office/drawing/2014/main" xmlns="" id="{EF2F0A07-535E-4FB1-A313-D6FEB2E79A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08" y="-78666"/>
            <a:ext cx="790830" cy="3023119"/>
          </a:xfrm>
          <a:prstGeom prst="rect">
            <a:avLst/>
          </a:prstGeom>
        </p:spPr>
      </p:pic>
      <p:pic>
        <p:nvPicPr>
          <p:cNvPr id="4" name="Picture 3" descr="A picture containing text, lamp&#10;&#10;Description automatically generated">
            <a:extLst>
              <a:ext uri="{FF2B5EF4-FFF2-40B4-BE49-F238E27FC236}">
                <a16:creationId xmlns:a16="http://schemas.microsoft.com/office/drawing/2014/main" xmlns="" id="{D8A201BA-A8EC-46BC-85D5-2FD6895B13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292" y="-443027"/>
            <a:ext cx="1044991" cy="2817845"/>
          </a:xfrm>
          <a:prstGeom prst="rect">
            <a:avLst/>
          </a:prstGeom>
        </p:spPr>
      </p:pic>
      <p:pic>
        <p:nvPicPr>
          <p:cNvPr id="12" name="Picture 11">
            <a:extLst>
              <a:ext uri="{FF2B5EF4-FFF2-40B4-BE49-F238E27FC236}">
                <a16:creationId xmlns:a16="http://schemas.microsoft.com/office/drawing/2014/main" xmlns="" id="{1FC95E1C-6C20-4F78-AC4D-8AD157F6E7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2776254" y="4239718"/>
            <a:ext cx="3715757" cy="2211724"/>
          </a:xfrm>
          <a:prstGeom prst="rect">
            <a:avLst/>
          </a:prstGeom>
        </p:spPr>
      </p:pic>
      <p:sp>
        <p:nvSpPr>
          <p:cNvPr id="21" name="Arrow: Right 20">
            <a:hlinkClick r:id="rId6" action="ppaction://hlinksldjump"/>
            <a:extLst>
              <a:ext uri="{FF2B5EF4-FFF2-40B4-BE49-F238E27FC236}">
                <a16:creationId xmlns:a16="http://schemas.microsoft.com/office/drawing/2014/main" xmlns="" id="{3FE32C74-0251-426A-AE85-07B8F22F4428}"/>
              </a:ext>
            </a:extLst>
          </p:cNvPr>
          <p:cNvSpPr/>
          <p:nvPr/>
        </p:nvSpPr>
        <p:spPr>
          <a:xfrm>
            <a:off x="6729335" y="4605016"/>
            <a:ext cx="1077392" cy="956050"/>
          </a:xfrm>
          <a:prstGeom prst="rightArrow">
            <a:avLst/>
          </a:prstGeom>
          <a:solidFill>
            <a:srgbClr val="FDB300"/>
          </a:solidFill>
          <a:ln w="57150">
            <a:solidFill>
              <a:srgbClr val="BC01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183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95FC9166-391B-4FCB-8B8F-B8B37700EE91}"/>
              </a:ext>
            </a:extLst>
          </p:cNvPr>
          <p:cNvSpPr txBox="1">
            <a:spLocks/>
          </p:cNvSpPr>
          <p:nvPr/>
        </p:nvSpPr>
        <p:spPr>
          <a:xfrm>
            <a:off x="917080" y="1512420"/>
            <a:ext cx="7443149" cy="3708664"/>
          </a:xfrm>
          <a:prstGeom prst="roundRect">
            <a:avLst>
              <a:gd name="adj" fmla="val 9641"/>
            </a:avLst>
          </a:prstGeom>
          <a:solidFill>
            <a:srgbClr val="BC0105"/>
          </a:solidFill>
          <a:ln w="76200">
            <a:solidFill>
              <a:srgbClr val="FDB300"/>
            </a:solidFill>
          </a:ln>
        </p:spPr>
        <p:txBody>
          <a:bodyPr vert="horz" lIns="252000" tIns="252000" rIns="252000" bIns="252000" rtlCol="0" anchor="ctr" anchorCtr="0">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spcBef>
                <a:spcPts val="0"/>
              </a:spcBef>
            </a:pPr>
            <a:endParaRPr lang="en-GB" sz="2400" dirty="0">
              <a:solidFill>
                <a:schemeClr val="tx1"/>
              </a:solidFill>
              <a:latin typeface="Mali" panose="00000500000000000000" pitchFamily="2" charset="-34"/>
              <a:cs typeface="Mali" panose="00000500000000000000" pitchFamily="2" charset="-34"/>
            </a:endParaRPr>
          </a:p>
        </p:txBody>
      </p:sp>
      <p:sp>
        <p:nvSpPr>
          <p:cNvPr id="2" name="Title 1">
            <a:extLst>
              <a:ext uri="{FF2B5EF4-FFF2-40B4-BE49-F238E27FC236}">
                <a16:creationId xmlns:a16="http://schemas.microsoft.com/office/drawing/2014/main" xmlns="" id="{3371D53B-2F30-4BFD-AFC6-B34988D102D1}"/>
              </a:ext>
            </a:extLst>
          </p:cNvPr>
          <p:cNvSpPr>
            <a:spLocks noGrp="1"/>
          </p:cNvSpPr>
          <p:nvPr>
            <p:ph type="title"/>
          </p:nvPr>
        </p:nvSpPr>
        <p:spPr>
          <a:xfrm>
            <a:off x="1164905" y="1772817"/>
            <a:ext cx="6938457" cy="3172181"/>
          </a:xfrm>
          <a:solidFill>
            <a:schemeClr val="bg1"/>
          </a:solidFill>
          <a:ln w="76200">
            <a:solidFill>
              <a:srgbClr val="FDB300"/>
            </a:solidFill>
          </a:ln>
        </p:spPr>
        <p:txBody>
          <a:bodyPr anchor="ctr" anchorCtr="0"/>
          <a:lstStyle/>
          <a:p>
            <a:pPr algn="ctr">
              <a:spcBef>
                <a:spcPts val="0"/>
              </a:spcBef>
            </a:pPr>
            <a:r>
              <a:rPr lang="en-US" sz="3600" dirty="0" err="1">
                <a:solidFill>
                  <a:schemeClr val="tx1"/>
                </a:solidFill>
                <a:latin typeface="Mali" panose="00000500000000000000" pitchFamily="2" charset="-34"/>
                <a:cs typeface="Mali" panose="00000500000000000000" pitchFamily="2" charset="-34"/>
              </a:rPr>
              <a:t>Khoảnh</a:t>
            </a:r>
            <a:r>
              <a:rPr lang="en-US" sz="3600" dirty="0">
                <a:solidFill>
                  <a:schemeClr val="tx1"/>
                </a:solidFill>
                <a:latin typeface="Mali" panose="00000500000000000000" pitchFamily="2" charset="-34"/>
                <a:cs typeface="Mali" panose="00000500000000000000" pitchFamily="2" charset="-34"/>
              </a:rPr>
              <a:t> </a:t>
            </a:r>
            <a:r>
              <a:rPr lang="en-US" sz="3600" dirty="0" err="1">
                <a:solidFill>
                  <a:schemeClr val="tx1"/>
                </a:solidFill>
                <a:latin typeface="Mali" panose="00000500000000000000" pitchFamily="2" charset="-34"/>
                <a:cs typeface="Mali" panose="00000500000000000000" pitchFamily="2" charset="-34"/>
              </a:rPr>
              <a:t>khắc</a:t>
            </a:r>
            <a:r>
              <a:rPr lang="en-US" sz="3600" dirty="0">
                <a:solidFill>
                  <a:schemeClr val="tx1"/>
                </a:solidFill>
                <a:latin typeface="Mali" panose="00000500000000000000" pitchFamily="2" charset="-34"/>
                <a:cs typeface="Mali" panose="00000500000000000000" pitchFamily="2" charset="-34"/>
              </a:rPr>
              <a:t> </a:t>
            </a:r>
            <a:r>
              <a:rPr lang="en-US" sz="3600" dirty="0" err="1">
                <a:solidFill>
                  <a:schemeClr val="tx1"/>
                </a:solidFill>
                <a:latin typeface="Mali" panose="00000500000000000000" pitchFamily="2" charset="-34"/>
                <a:cs typeface="Mali" panose="00000500000000000000" pitchFamily="2" charset="-34"/>
              </a:rPr>
              <a:t>giao</a:t>
            </a:r>
            <a:r>
              <a:rPr lang="en-US" sz="3600" dirty="0">
                <a:solidFill>
                  <a:schemeClr val="tx1"/>
                </a:solidFill>
                <a:latin typeface="Mali" panose="00000500000000000000" pitchFamily="2" charset="-34"/>
                <a:cs typeface="Mali" panose="00000500000000000000" pitchFamily="2" charset="-34"/>
              </a:rPr>
              <a:t> </a:t>
            </a:r>
            <a:r>
              <a:rPr lang="en-US" sz="3600" dirty="0" err="1">
                <a:solidFill>
                  <a:schemeClr val="tx1"/>
                </a:solidFill>
                <a:latin typeface="Mali" panose="00000500000000000000" pitchFamily="2" charset="-34"/>
                <a:cs typeface="Mali" panose="00000500000000000000" pitchFamily="2" charset="-34"/>
              </a:rPr>
              <a:t>thừa</a:t>
            </a:r>
            <a:r>
              <a:rPr lang="en-GB" sz="3600" b="0" i="0" u="none" strike="noStrike" dirty="0">
                <a:solidFill>
                  <a:schemeClr val="tx1"/>
                </a:solidFill>
                <a:latin typeface="Mali" panose="00000500000000000000" pitchFamily="2" charset="-34"/>
                <a:cs typeface="Mali" panose="00000500000000000000" pitchFamily="2" charset="-34"/>
              </a:rPr>
              <a:t/>
            </a:r>
            <a:br>
              <a:rPr lang="en-GB" sz="3600" b="0" i="0" u="none" strike="noStrike" dirty="0">
                <a:solidFill>
                  <a:schemeClr val="tx1"/>
                </a:solidFill>
                <a:latin typeface="Mali" panose="00000500000000000000" pitchFamily="2" charset="-34"/>
                <a:cs typeface="Mali" panose="00000500000000000000" pitchFamily="2" charset="-34"/>
              </a:rPr>
            </a:br>
            <a:r>
              <a:rPr lang="en-GB" sz="3600" b="0" i="0" u="none" strike="noStrike" dirty="0">
                <a:solidFill>
                  <a:schemeClr val="tx1"/>
                </a:solidFill>
                <a:latin typeface="Mali" panose="00000500000000000000" pitchFamily="2" charset="-34"/>
                <a:cs typeface="Mali" panose="00000500000000000000" pitchFamily="2" charset="-34"/>
              </a:rPr>
              <a:t/>
            </a:r>
            <a:br>
              <a:rPr lang="en-GB" sz="3600" b="0" i="0" u="none" strike="noStrike" dirty="0">
                <a:solidFill>
                  <a:schemeClr val="tx1"/>
                </a:solidFill>
                <a:latin typeface="Mali" panose="00000500000000000000" pitchFamily="2" charset="-34"/>
                <a:cs typeface="Mali" panose="00000500000000000000" pitchFamily="2" charset="-34"/>
              </a:rPr>
            </a:br>
            <a:r>
              <a:rPr lang="vi-VN" sz="3200" dirty="0">
                <a:solidFill>
                  <a:schemeClr val="tx2"/>
                </a:solidFill>
                <a:latin typeface="+mn-lt"/>
                <a:cs typeface="Mali" panose="00000500000000000000" pitchFamily="2" charset="-34"/>
              </a:rPr>
              <a:t>New year’s Eve</a:t>
            </a:r>
            <a:endParaRPr lang="en-GB" sz="3200" dirty="0">
              <a:solidFill>
                <a:schemeClr val="tx2"/>
              </a:solidFill>
              <a:latin typeface="+mn-lt"/>
              <a:cs typeface="Mali" panose="00000500000000000000" pitchFamily="2" charset="-34"/>
            </a:endParaRPr>
          </a:p>
        </p:txBody>
      </p:sp>
      <p:pic>
        <p:nvPicPr>
          <p:cNvPr id="6" name="Picture 5" descr="A picture containing text, lamp&#10;&#10;Description automatically generated">
            <a:extLst>
              <a:ext uri="{FF2B5EF4-FFF2-40B4-BE49-F238E27FC236}">
                <a16:creationId xmlns:a16="http://schemas.microsoft.com/office/drawing/2014/main" xmlns="" id="{60D32881-F7D3-4D0E-820A-BA8C86C441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149" y="-683608"/>
            <a:ext cx="1273714" cy="3340359"/>
          </a:xfrm>
          <a:prstGeom prst="rect">
            <a:avLst/>
          </a:prstGeom>
        </p:spPr>
      </p:pic>
      <p:pic>
        <p:nvPicPr>
          <p:cNvPr id="8" name="Picture 7" descr="Diagram&#10;&#10;Description automatically generated with low confidence">
            <a:extLst>
              <a:ext uri="{FF2B5EF4-FFF2-40B4-BE49-F238E27FC236}">
                <a16:creationId xmlns:a16="http://schemas.microsoft.com/office/drawing/2014/main" xmlns="" id="{EF2F0A07-535E-4FB1-A313-D6FEB2E79A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08" y="-78666"/>
            <a:ext cx="790830" cy="3023119"/>
          </a:xfrm>
          <a:prstGeom prst="rect">
            <a:avLst/>
          </a:prstGeom>
        </p:spPr>
      </p:pic>
      <p:pic>
        <p:nvPicPr>
          <p:cNvPr id="4" name="Picture 3" descr="A picture containing text, lamp&#10;&#10;Description automatically generated">
            <a:extLst>
              <a:ext uri="{FF2B5EF4-FFF2-40B4-BE49-F238E27FC236}">
                <a16:creationId xmlns:a16="http://schemas.microsoft.com/office/drawing/2014/main" xmlns="" id="{D8A201BA-A8EC-46BC-85D5-2FD6895B13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292" y="-443027"/>
            <a:ext cx="1044991" cy="2817845"/>
          </a:xfrm>
          <a:prstGeom prst="rect">
            <a:avLst/>
          </a:prstGeom>
        </p:spPr>
      </p:pic>
      <p:pic>
        <p:nvPicPr>
          <p:cNvPr id="11" name="Picture 10">
            <a:extLst>
              <a:ext uri="{FF2B5EF4-FFF2-40B4-BE49-F238E27FC236}">
                <a16:creationId xmlns:a16="http://schemas.microsoft.com/office/drawing/2014/main" xmlns="" id="{C70BA887-4F80-4BDF-BF11-3BCC725B7ED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2776254" y="4239718"/>
            <a:ext cx="3715757" cy="2211724"/>
          </a:xfrm>
          <a:prstGeom prst="rect">
            <a:avLst/>
          </a:prstGeom>
        </p:spPr>
      </p:pic>
    </p:spTree>
    <p:extLst>
      <p:ext uri="{BB962C8B-B14F-4D97-AF65-F5344CB8AC3E}">
        <p14:creationId xmlns:p14="http://schemas.microsoft.com/office/powerpoint/2010/main" val="14660793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95FC9166-391B-4FCB-8B8F-B8B37700EE91}"/>
              </a:ext>
            </a:extLst>
          </p:cNvPr>
          <p:cNvSpPr txBox="1">
            <a:spLocks/>
          </p:cNvSpPr>
          <p:nvPr/>
        </p:nvSpPr>
        <p:spPr>
          <a:xfrm>
            <a:off x="917080" y="1512420"/>
            <a:ext cx="7443149" cy="3708664"/>
          </a:xfrm>
          <a:prstGeom prst="roundRect">
            <a:avLst>
              <a:gd name="adj" fmla="val 9641"/>
            </a:avLst>
          </a:prstGeom>
          <a:solidFill>
            <a:srgbClr val="BC0105"/>
          </a:solidFill>
          <a:ln w="76200">
            <a:solidFill>
              <a:srgbClr val="FDB300"/>
            </a:solidFill>
          </a:ln>
        </p:spPr>
        <p:txBody>
          <a:bodyPr vert="horz" lIns="252000" tIns="252000" rIns="252000" bIns="252000" rtlCol="0" anchor="ctr" anchorCtr="0">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spcBef>
                <a:spcPts val="0"/>
              </a:spcBef>
            </a:pPr>
            <a:endParaRPr lang="en-GB" sz="2400" dirty="0">
              <a:solidFill>
                <a:schemeClr val="tx1"/>
              </a:solidFill>
              <a:latin typeface="Mali" panose="00000500000000000000" pitchFamily="2" charset="-34"/>
              <a:cs typeface="Mali" panose="00000500000000000000" pitchFamily="2" charset="-34"/>
            </a:endParaRPr>
          </a:p>
        </p:txBody>
      </p:sp>
      <p:sp>
        <p:nvSpPr>
          <p:cNvPr id="2" name="Title 1">
            <a:extLst>
              <a:ext uri="{FF2B5EF4-FFF2-40B4-BE49-F238E27FC236}">
                <a16:creationId xmlns:a16="http://schemas.microsoft.com/office/drawing/2014/main" xmlns="" id="{3371D53B-2F30-4BFD-AFC6-B34988D102D1}"/>
              </a:ext>
            </a:extLst>
          </p:cNvPr>
          <p:cNvSpPr>
            <a:spLocks noGrp="1"/>
          </p:cNvSpPr>
          <p:nvPr>
            <p:ph type="title"/>
          </p:nvPr>
        </p:nvSpPr>
        <p:spPr>
          <a:xfrm>
            <a:off x="1164905" y="1772817"/>
            <a:ext cx="6938457" cy="3172181"/>
          </a:xfrm>
          <a:solidFill>
            <a:schemeClr val="bg1"/>
          </a:solidFill>
          <a:ln w="76200">
            <a:solidFill>
              <a:srgbClr val="FDB300"/>
            </a:solidFill>
          </a:ln>
        </p:spPr>
        <p:txBody>
          <a:bodyPr anchor="ctr" anchorCtr="0"/>
          <a:lstStyle/>
          <a:p>
            <a:pPr algn="ctr" rtl="0">
              <a:spcBef>
                <a:spcPts val="0"/>
              </a:spcBef>
              <a:spcAft>
                <a:spcPts val="0"/>
              </a:spcAft>
            </a:pPr>
            <a:r>
              <a:rPr lang="vi-VN" sz="3600" b="1" i="0" u="none" strike="noStrike" dirty="0">
                <a:solidFill>
                  <a:schemeClr val="tx1"/>
                </a:solidFill>
                <a:effectLst/>
                <a:latin typeface="Mali" panose="00000500000000000000" pitchFamily="2" charset="-34"/>
                <a:cs typeface="Mali" panose="00000500000000000000" pitchFamily="2" charset="-34"/>
              </a:rPr>
              <a:t>Ông Phúc, Lộc, Thọ</a:t>
            </a:r>
            <a:r>
              <a:rPr lang="en-GB" sz="3600" b="0" i="0" u="none" strike="noStrike" dirty="0">
                <a:solidFill>
                  <a:schemeClr val="tx1"/>
                </a:solidFill>
                <a:latin typeface="Mali" panose="00000500000000000000" pitchFamily="2" charset="-34"/>
                <a:cs typeface="Mali" panose="00000500000000000000" pitchFamily="2" charset="-34"/>
              </a:rPr>
              <a:t/>
            </a:r>
            <a:br>
              <a:rPr lang="en-GB" sz="3600" b="0" i="0" u="none" strike="noStrike" dirty="0">
                <a:solidFill>
                  <a:schemeClr val="tx1"/>
                </a:solidFill>
                <a:latin typeface="Mali" panose="00000500000000000000" pitchFamily="2" charset="-34"/>
                <a:cs typeface="Mali" panose="00000500000000000000" pitchFamily="2" charset="-34"/>
              </a:rPr>
            </a:br>
            <a:r>
              <a:rPr lang="en-GB" sz="3600" b="0" dirty="0">
                <a:solidFill>
                  <a:schemeClr val="tx1"/>
                </a:solidFill>
                <a:latin typeface="Mali" panose="00000500000000000000" pitchFamily="2" charset="-34"/>
                <a:cs typeface="Mali" panose="00000500000000000000" pitchFamily="2" charset="-34"/>
              </a:rPr>
              <a:t/>
            </a:r>
            <a:br>
              <a:rPr lang="en-GB" sz="3600" b="0" dirty="0">
                <a:solidFill>
                  <a:schemeClr val="tx1"/>
                </a:solidFill>
                <a:latin typeface="Mali" panose="00000500000000000000" pitchFamily="2" charset="-34"/>
                <a:cs typeface="Mali" panose="00000500000000000000" pitchFamily="2" charset="-34"/>
              </a:rPr>
            </a:br>
            <a:r>
              <a:rPr lang="vi-VN" sz="3200" b="1" i="0" u="none" strike="noStrike" dirty="0">
                <a:solidFill>
                  <a:schemeClr val="tx2"/>
                </a:solidFill>
                <a:effectLst/>
                <a:latin typeface="+mn-lt"/>
                <a:cs typeface="Mali" panose="00000500000000000000" pitchFamily="2" charset="-34"/>
              </a:rPr>
              <a:t>Phuc, Loc, Tho</a:t>
            </a:r>
            <a:endParaRPr lang="en-GB" sz="3200" dirty="0">
              <a:solidFill>
                <a:schemeClr val="tx2"/>
              </a:solidFill>
              <a:latin typeface="+mn-lt"/>
              <a:cs typeface="Mali" panose="00000500000000000000" pitchFamily="2" charset="-34"/>
            </a:endParaRPr>
          </a:p>
        </p:txBody>
      </p:sp>
      <p:pic>
        <p:nvPicPr>
          <p:cNvPr id="6" name="Picture 5" descr="A picture containing text, lamp&#10;&#10;Description automatically generated">
            <a:extLst>
              <a:ext uri="{FF2B5EF4-FFF2-40B4-BE49-F238E27FC236}">
                <a16:creationId xmlns:a16="http://schemas.microsoft.com/office/drawing/2014/main" xmlns="" id="{60D32881-F7D3-4D0E-820A-BA8C86C441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149" y="-683608"/>
            <a:ext cx="1273714" cy="3340359"/>
          </a:xfrm>
          <a:prstGeom prst="rect">
            <a:avLst/>
          </a:prstGeom>
        </p:spPr>
      </p:pic>
      <p:pic>
        <p:nvPicPr>
          <p:cNvPr id="8" name="Picture 7" descr="Diagram&#10;&#10;Description automatically generated with low confidence">
            <a:extLst>
              <a:ext uri="{FF2B5EF4-FFF2-40B4-BE49-F238E27FC236}">
                <a16:creationId xmlns:a16="http://schemas.microsoft.com/office/drawing/2014/main" xmlns="" id="{EF2F0A07-535E-4FB1-A313-D6FEB2E79A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08" y="-78666"/>
            <a:ext cx="790830" cy="3023119"/>
          </a:xfrm>
          <a:prstGeom prst="rect">
            <a:avLst/>
          </a:prstGeom>
        </p:spPr>
      </p:pic>
      <p:pic>
        <p:nvPicPr>
          <p:cNvPr id="4" name="Picture 3" descr="A picture containing text, lamp&#10;&#10;Description automatically generated">
            <a:extLst>
              <a:ext uri="{FF2B5EF4-FFF2-40B4-BE49-F238E27FC236}">
                <a16:creationId xmlns:a16="http://schemas.microsoft.com/office/drawing/2014/main" xmlns="" id="{D8A201BA-A8EC-46BC-85D5-2FD6895B13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292" y="-443027"/>
            <a:ext cx="1044991" cy="2817845"/>
          </a:xfrm>
          <a:prstGeom prst="rect">
            <a:avLst/>
          </a:prstGeom>
        </p:spPr>
      </p:pic>
      <p:grpSp>
        <p:nvGrpSpPr>
          <p:cNvPr id="20" name="Group 19">
            <a:extLst>
              <a:ext uri="{FF2B5EF4-FFF2-40B4-BE49-F238E27FC236}">
                <a16:creationId xmlns:a16="http://schemas.microsoft.com/office/drawing/2014/main" xmlns="" id="{7C431757-8A84-473C-8B68-2E86F334186C}"/>
              </a:ext>
            </a:extLst>
          </p:cNvPr>
          <p:cNvGrpSpPr/>
          <p:nvPr/>
        </p:nvGrpSpPr>
        <p:grpSpPr>
          <a:xfrm flipH="1">
            <a:off x="215133" y="4376486"/>
            <a:ext cx="3354580" cy="1821089"/>
            <a:chOff x="5046090" y="4271984"/>
            <a:chExt cx="3866916" cy="2099219"/>
          </a:xfrm>
        </p:grpSpPr>
        <p:sp>
          <p:nvSpPr>
            <p:cNvPr id="19" name="Freeform: Shape 18">
              <a:extLst>
                <a:ext uri="{FF2B5EF4-FFF2-40B4-BE49-F238E27FC236}">
                  <a16:creationId xmlns:a16="http://schemas.microsoft.com/office/drawing/2014/main" xmlns="" id="{2CE0DB6B-2DBB-4581-A130-873652B71496}"/>
                </a:ext>
              </a:extLst>
            </p:cNvPr>
            <p:cNvSpPr/>
            <p:nvPr/>
          </p:nvSpPr>
          <p:spPr>
            <a:xfrm>
              <a:off x="5046090" y="5502233"/>
              <a:ext cx="3866916" cy="868970"/>
            </a:xfrm>
            <a:custGeom>
              <a:avLst/>
              <a:gdLst>
                <a:gd name="connsiteX0" fmla="*/ 167951 w 3321698"/>
                <a:gd name="connsiteY0" fmla="*/ 0 h 746449"/>
                <a:gd name="connsiteX1" fmla="*/ 167951 w 3321698"/>
                <a:gd name="connsiteY1" fmla="*/ 0 h 746449"/>
                <a:gd name="connsiteX2" fmla="*/ 37322 w 3321698"/>
                <a:gd name="connsiteY2" fmla="*/ 111967 h 746449"/>
                <a:gd name="connsiteX3" fmla="*/ 18661 w 3321698"/>
                <a:gd name="connsiteY3" fmla="*/ 186612 h 746449"/>
                <a:gd name="connsiteX4" fmla="*/ 0 w 3321698"/>
                <a:gd name="connsiteY4" fmla="*/ 242596 h 746449"/>
                <a:gd name="connsiteX5" fmla="*/ 93306 w 3321698"/>
                <a:gd name="connsiteY5" fmla="*/ 429208 h 746449"/>
                <a:gd name="connsiteX6" fmla="*/ 149290 w 3321698"/>
                <a:gd name="connsiteY6" fmla="*/ 485192 h 746449"/>
                <a:gd name="connsiteX7" fmla="*/ 223935 w 3321698"/>
                <a:gd name="connsiteY7" fmla="*/ 503853 h 746449"/>
                <a:gd name="connsiteX8" fmla="*/ 317241 w 3321698"/>
                <a:gd name="connsiteY8" fmla="*/ 541176 h 746449"/>
                <a:gd name="connsiteX9" fmla="*/ 466530 w 3321698"/>
                <a:gd name="connsiteY9" fmla="*/ 578498 h 746449"/>
                <a:gd name="connsiteX10" fmla="*/ 541175 w 3321698"/>
                <a:gd name="connsiteY10" fmla="*/ 597159 h 746449"/>
                <a:gd name="connsiteX11" fmla="*/ 634481 w 3321698"/>
                <a:gd name="connsiteY11" fmla="*/ 634482 h 746449"/>
                <a:gd name="connsiteX12" fmla="*/ 690465 w 3321698"/>
                <a:gd name="connsiteY12" fmla="*/ 671804 h 746449"/>
                <a:gd name="connsiteX13" fmla="*/ 989045 w 3321698"/>
                <a:gd name="connsiteY13" fmla="*/ 727788 h 746449"/>
                <a:gd name="connsiteX14" fmla="*/ 1156996 w 3321698"/>
                <a:gd name="connsiteY14" fmla="*/ 746449 h 746449"/>
                <a:gd name="connsiteX15" fmla="*/ 1399592 w 3321698"/>
                <a:gd name="connsiteY15" fmla="*/ 727788 h 746449"/>
                <a:gd name="connsiteX16" fmla="*/ 1455575 w 3321698"/>
                <a:gd name="connsiteY16" fmla="*/ 709127 h 746449"/>
                <a:gd name="connsiteX17" fmla="*/ 1604865 w 3321698"/>
                <a:gd name="connsiteY17" fmla="*/ 634482 h 746449"/>
                <a:gd name="connsiteX18" fmla="*/ 1772816 w 3321698"/>
                <a:gd name="connsiteY18" fmla="*/ 559837 h 746449"/>
                <a:gd name="connsiteX19" fmla="*/ 1828800 w 3321698"/>
                <a:gd name="connsiteY19" fmla="*/ 541176 h 746449"/>
                <a:gd name="connsiteX20" fmla="*/ 1978090 w 3321698"/>
                <a:gd name="connsiteY20" fmla="*/ 466531 h 746449"/>
                <a:gd name="connsiteX21" fmla="*/ 2071396 w 3321698"/>
                <a:gd name="connsiteY21" fmla="*/ 391886 h 746449"/>
                <a:gd name="connsiteX22" fmla="*/ 2220686 w 3321698"/>
                <a:gd name="connsiteY22" fmla="*/ 522514 h 746449"/>
                <a:gd name="connsiteX23" fmla="*/ 3321698 w 3321698"/>
                <a:gd name="connsiteY23" fmla="*/ 354563 h 746449"/>
                <a:gd name="connsiteX24" fmla="*/ 3284375 w 3321698"/>
                <a:gd name="connsiteY24" fmla="*/ 242596 h 746449"/>
                <a:gd name="connsiteX25" fmla="*/ 1492898 w 3321698"/>
                <a:gd name="connsiteY25" fmla="*/ 37323 h 746449"/>
                <a:gd name="connsiteX26" fmla="*/ 205273 w 3321698"/>
                <a:gd name="connsiteY26" fmla="*/ 37323 h 746449"/>
                <a:gd name="connsiteX27" fmla="*/ 167951 w 3321698"/>
                <a:gd name="connsiteY27" fmla="*/ 0 h 74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21698" h="746449">
                  <a:moveTo>
                    <a:pt x="167951" y="0"/>
                  </a:moveTo>
                  <a:lnTo>
                    <a:pt x="167951" y="0"/>
                  </a:lnTo>
                  <a:cubicBezTo>
                    <a:pt x="124408" y="37322"/>
                    <a:pt x="73148" y="67185"/>
                    <a:pt x="37322" y="111967"/>
                  </a:cubicBezTo>
                  <a:cubicBezTo>
                    <a:pt x="21300" y="131994"/>
                    <a:pt x="25707" y="161951"/>
                    <a:pt x="18661" y="186612"/>
                  </a:cubicBezTo>
                  <a:cubicBezTo>
                    <a:pt x="13257" y="205526"/>
                    <a:pt x="6220" y="223935"/>
                    <a:pt x="0" y="242596"/>
                  </a:cubicBezTo>
                  <a:cubicBezTo>
                    <a:pt x="21071" y="326882"/>
                    <a:pt x="19246" y="355148"/>
                    <a:pt x="93306" y="429208"/>
                  </a:cubicBezTo>
                  <a:cubicBezTo>
                    <a:pt x="111967" y="447869"/>
                    <a:pt x="126376" y="472098"/>
                    <a:pt x="149290" y="485192"/>
                  </a:cubicBezTo>
                  <a:cubicBezTo>
                    <a:pt x="171558" y="497917"/>
                    <a:pt x="199604" y="495743"/>
                    <a:pt x="223935" y="503853"/>
                  </a:cubicBezTo>
                  <a:cubicBezTo>
                    <a:pt x="255714" y="514446"/>
                    <a:pt x="285224" y="531325"/>
                    <a:pt x="317241" y="541176"/>
                  </a:cubicBezTo>
                  <a:cubicBezTo>
                    <a:pt x="366267" y="556261"/>
                    <a:pt x="416767" y="566057"/>
                    <a:pt x="466530" y="578498"/>
                  </a:cubicBezTo>
                  <a:cubicBezTo>
                    <a:pt x="491412" y="584718"/>
                    <a:pt x="517362" y="587634"/>
                    <a:pt x="541175" y="597159"/>
                  </a:cubicBezTo>
                  <a:cubicBezTo>
                    <a:pt x="572277" y="609600"/>
                    <a:pt x="604520" y="619501"/>
                    <a:pt x="634481" y="634482"/>
                  </a:cubicBezTo>
                  <a:cubicBezTo>
                    <a:pt x="654541" y="644512"/>
                    <a:pt x="669387" y="664139"/>
                    <a:pt x="690465" y="671804"/>
                  </a:cubicBezTo>
                  <a:cubicBezTo>
                    <a:pt x="790850" y="708308"/>
                    <a:pt x="884238" y="715458"/>
                    <a:pt x="989045" y="727788"/>
                  </a:cubicBezTo>
                  <a:lnTo>
                    <a:pt x="1156996" y="746449"/>
                  </a:lnTo>
                  <a:cubicBezTo>
                    <a:pt x="1237861" y="740229"/>
                    <a:pt x="1319114" y="737848"/>
                    <a:pt x="1399592" y="727788"/>
                  </a:cubicBezTo>
                  <a:cubicBezTo>
                    <a:pt x="1419111" y="725348"/>
                    <a:pt x="1437668" y="717267"/>
                    <a:pt x="1455575" y="709127"/>
                  </a:cubicBezTo>
                  <a:cubicBezTo>
                    <a:pt x="1506225" y="686104"/>
                    <a:pt x="1552083" y="652076"/>
                    <a:pt x="1604865" y="634482"/>
                  </a:cubicBezTo>
                  <a:cubicBezTo>
                    <a:pt x="1893742" y="538188"/>
                    <a:pt x="1595373" y="648557"/>
                    <a:pt x="1772816" y="559837"/>
                  </a:cubicBezTo>
                  <a:cubicBezTo>
                    <a:pt x="1790410" y="551040"/>
                    <a:pt x="1811206" y="549973"/>
                    <a:pt x="1828800" y="541176"/>
                  </a:cubicBezTo>
                  <a:cubicBezTo>
                    <a:pt x="2005078" y="453037"/>
                    <a:pt x="1851846" y="508612"/>
                    <a:pt x="1978090" y="466531"/>
                  </a:cubicBezTo>
                  <a:cubicBezTo>
                    <a:pt x="2048712" y="419448"/>
                    <a:pt x="2018214" y="445067"/>
                    <a:pt x="2071396" y="391886"/>
                  </a:cubicBezTo>
                  <a:lnTo>
                    <a:pt x="2220686" y="522514"/>
                  </a:lnTo>
                  <a:lnTo>
                    <a:pt x="3321698" y="354563"/>
                  </a:lnTo>
                  <a:lnTo>
                    <a:pt x="3284375" y="242596"/>
                  </a:lnTo>
                  <a:lnTo>
                    <a:pt x="1492898" y="37323"/>
                  </a:lnTo>
                  <a:lnTo>
                    <a:pt x="205273" y="37323"/>
                  </a:lnTo>
                  <a:lnTo>
                    <a:pt x="167951" y="0"/>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xmlns="" id="{1FC95E1C-6C20-4F78-AC4D-8AD157F6E7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8057" y="4271984"/>
              <a:ext cx="3736572" cy="2016853"/>
            </a:xfrm>
            <a:prstGeom prst="rect">
              <a:avLst/>
            </a:prstGeom>
          </p:spPr>
        </p:pic>
      </p:grpSp>
      <p:sp>
        <p:nvSpPr>
          <p:cNvPr id="21" name="Arrow: Right 20">
            <a:hlinkClick r:id="rId6" action="ppaction://hlinksldjump"/>
            <a:extLst>
              <a:ext uri="{FF2B5EF4-FFF2-40B4-BE49-F238E27FC236}">
                <a16:creationId xmlns:a16="http://schemas.microsoft.com/office/drawing/2014/main" xmlns="" id="{3FE32C74-0251-426A-AE85-07B8F22F4428}"/>
              </a:ext>
            </a:extLst>
          </p:cNvPr>
          <p:cNvSpPr/>
          <p:nvPr/>
        </p:nvSpPr>
        <p:spPr>
          <a:xfrm>
            <a:off x="6729335" y="4605016"/>
            <a:ext cx="1077392" cy="956050"/>
          </a:xfrm>
          <a:prstGeom prst="rightArrow">
            <a:avLst/>
          </a:prstGeom>
          <a:solidFill>
            <a:srgbClr val="FDB300"/>
          </a:solidFill>
          <a:ln w="57150">
            <a:solidFill>
              <a:srgbClr val="BC01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47299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95FC9166-391B-4FCB-8B8F-B8B37700EE91}"/>
              </a:ext>
            </a:extLst>
          </p:cNvPr>
          <p:cNvSpPr txBox="1">
            <a:spLocks/>
          </p:cNvSpPr>
          <p:nvPr/>
        </p:nvSpPr>
        <p:spPr>
          <a:xfrm>
            <a:off x="917080" y="1512420"/>
            <a:ext cx="7443149" cy="3708664"/>
          </a:xfrm>
          <a:prstGeom prst="roundRect">
            <a:avLst>
              <a:gd name="adj" fmla="val 9641"/>
            </a:avLst>
          </a:prstGeom>
          <a:solidFill>
            <a:srgbClr val="BC0105"/>
          </a:solidFill>
          <a:ln w="76200">
            <a:solidFill>
              <a:srgbClr val="FDB300"/>
            </a:solidFill>
          </a:ln>
        </p:spPr>
        <p:txBody>
          <a:bodyPr vert="horz" lIns="252000" tIns="252000" rIns="252000" bIns="252000" rtlCol="0" anchor="ctr" anchorCtr="0">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spcBef>
                <a:spcPts val="0"/>
              </a:spcBef>
            </a:pPr>
            <a:endParaRPr lang="en-GB" sz="2400" dirty="0">
              <a:solidFill>
                <a:schemeClr val="tx1"/>
              </a:solidFill>
              <a:latin typeface="Mali" panose="00000500000000000000" pitchFamily="2" charset="-34"/>
              <a:cs typeface="Mali" panose="00000500000000000000" pitchFamily="2" charset="-34"/>
            </a:endParaRPr>
          </a:p>
        </p:txBody>
      </p:sp>
      <p:sp>
        <p:nvSpPr>
          <p:cNvPr id="2" name="Title 1">
            <a:extLst>
              <a:ext uri="{FF2B5EF4-FFF2-40B4-BE49-F238E27FC236}">
                <a16:creationId xmlns:a16="http://schemas.microsoft.com/office/drawing/2014/main" xmlns="" id="{3371D53B-2F30-4BFD-AFC6-B34988D102D1}"/>
              </a:ext>
            </a:extLst>
          </p:cNvPr>
          <p:cNvSpPr>
            <a:spLocks noGrp="1"/>
          </p:cNvSpPr>
          <p:nvPr>
            <p:ph type="title"/>
          </p:nvPr>
        </p:nvSpPr>
        <p:spPr>
          <a:xfrm>
            <a:off x="1164905" y="1772817"/>
            <a:ext cx="6938457" cy="3172181"/>
          </a:xfrm>
          <a:solidFill>
            <a:schemeClr val="bg1"/>
          </a:solidFill>
          <a:ln w="76200">
            <a:solidFill>
              <a:srgbClr val="FDB300"/>
            </a:solidFill>
          </a:ln>
        </p:spPr>
        <p:txBody>
          <a:bodyPr anchor="ctr" anchorCtr="0"/>
          <a:lstStyle/>
          <a:p>
            <a:pPr>
              <a:spcBef>
                <a:spcPts val="0"/>
              </a:spcBef>
            </a:pPr>
            <a:r>
              <a:rPr lang="vi-VN" sz="2800" dirty="0">
                <a:solidFill>
                  <a:schemeClr val="tx1"/>
                </a:solidFill>
                <a:latin typeface="Mali" panose="00000500000000000000" pitchFamily="2" charset="-34"/>
                <a:cs typeface="Mali" panose="00000500000000000000" pitchFamily="2" charset="-34"/>
              </a:rPr>
              <a:t>Hoa tượng trưng cho mùa xuân ở miền Bắc?</a:t>
            </a:r>
            <a:r>
              <a:rPr lang="en-GB" sz="2800" b="0" i="0" u="none" strike="noStrike" dirty="0">
                <a:solidFill>
                  <a:schemeClr val="tx1"/>
                </a:solidFill>
                <a:latin typeface="Mali" panose="00000500000000000000" pitchFamily="2" charset="-34"/>
                <a:cs typeface="Mali" panose="00000500000000000000" pitchFamily="2" charset="-34"/>
              </a:rPr>
              <a:t/>
            </a:r>
            <a:br>
              <a:rPr lang="en-GB" sz="2800" b="0" i="0" u="none" strike="noStrike" dirty="0">
                <a:solidFill>
                  <a:schemeClr val="tx1"/>
                </a:solidFill>
                <a:latin typeface="Mali" panose="00000500000000000000" pitchFamily="2" charset="-34"/>
                <a:cs typeface="Mali" panose="00000500000000000000" pitchFamily="2" charset="-34"/>
              </a:rPr>
            </a:br>
            <a:r>
              <a:rPr lang="en-GB" sz="2800" b="0" i="0" u="none" strike="noStrike" dirty="0">
                <a:solidFill>
                  <a:schemeClr val="tx1"/>
                </a:solidFill>
                <a:latin typeface="Mali" panose="00000500000000000000" pitchFamily="2" charset="-34"/>
                <a:cs typeface="Mali" panose="00000500000000000000" pitchFamily="2" charset="-34"/>
              </a:rPr>
              <a:t/>
            </a:r>
            <a:br>
              <a:rPr lang="en-GB" sz="2800" b="0" i="0" u="none" strike="noStrike" dirty="0">
                <a:solidFill>
                  <a:schemeClr val="tx1"/>
                </a:solidFill>
                <a:latin typeface="Mali" panose="00000500000000000000" pitchFamily="2" charset="-34"/>
                <a:cs typeface="Mali" panose="00000500000000000000" pitchFamily="2" charset="-34"/>
              </a:rPr>
            </a:br>
            <a:r>
              <a:rPr lang="en-US" sz="2400" dirty="0">
                <a:solidFill>
                  <a:schemeClr val="tx2"/>
                </a:solidFill>
                <a:latin typeface="+mn-lt"/>
                <a:cs typeface="Mali" panose="00000500000000000000" pitchFamily="2" charset="-34"/>
              </a:rPr>
              <a:t>Flowers that symbolize spring in the North?</a:t>
            </a:r>
            <a:endParaRPr lang="en-GB" sz="2400" dirty="0">
              <a:solidFill>
                <a:schemeClr val="tx2"/>
              </a:solidFill>
              <a:latin typeface="+mn-lt"/>
              <a:cs typeface="Mali" panose="00000500000000000000" pitchFamily="2" charset="-34"/>
            </a:endParaRPr>
          </a:p>
        </p:txBody>
      </p:sp>
      <p:pic>
        <p:nvPicPr>
          <p:cNvPr id="6" name="Picture 5" descr="A picture containing text, lamp&#10;&#10;Description automatically generated">
            <a:extLst>
              <a:ext uri="{FF2B5EF4-FFF2-40B4-BE49-F238E27FC236}">
                <a16:creationId xmlns:a16="http://schemas.microsoft.com/office/drawing/2014/main" xmlns="" id="{60D32881-F7D3-4D0E-820A-BA8C86C441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149" y="-683608"/>
            <a:ext cx="1273714" cy="3340359"/>
          </a:xfrm>
          <a:prstGeom prst="rect">
            <a:avLst/>
          </a:prstGeom>
        </p:spPr>
      </p:pic>
      <p:pic>
        <p:nvPicPr>
          <p:cNvPr id="8" name="Picture 7" descr="Diagram&#10;&#10;Description automatically generated with low confidence">
            <a:extLst>
              <a:ext uri="{FF2B5EF4-FFF2-40B4-BE49-F238E27FC236}">
                <a16:creationId xmlns:a16="http://schemas.microsoft.com/office/drawing/2014/main" xmlns="" id="{EF2F0A07-535E-4FB1-A313-D6FEB2E79A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08" y="-78666"/>
            <a:ext cx="790830" cy="3023119"/>
          </a:xfrm>
          <a:prstGeom prst="rect">
            <a:avLst/>
          </a:prstGeom>
        </p:spPr>
      </p:pic>
      <p:pic>
        <p:nvPicPr>
          <p:cNvPr id="4" name="Picture 3" descr="A picture containing text, lamp&#10;&#10;Description automatically generated">
            <a:extLst>
              <a:ext uri="{FF2B5EF4-FFF2-40B4-BE49-F238E27FC236}">
                <a16:creationId xmlns:a16="http://schemas.microsoft.com/office/drawing/2014/main" xmlns="" id="{D8A201BA-A8EC-46BC-85D5-2FD6895B13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292" y="-443027"/>
            <a:ext cx="1044991" cy="2817845"/>
          </a:xfrm>
          <a:prstGeom prst="rect">
            <a:avLst/>
          </a:prstGeom>
        </p:spPr>
      </p:pic>
      <p:pic>
        <p:nvPicPr>
          <p:cNvPr id="12" name="Picture 11">
            <a:extLst>
              <a:ext uri="{FF2B5EF4-FFF2-40B4-BE49-F238E27FC236}">
                <a16:creationId xmlns:a16="http://schemas.microsoft.com/office/drawing/2014/main" xmlns="" id="{1FC95E1C-6C20-4F78-AC4D-8AD157F6E7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551423" y="4555532"/>
            <a:ext cx="2437128" cy="1749636"/>
          </a:xfrm>
          <a:prstGeom prst="rect">
            <a:avLst/>
          </a:prstGeom>
        </p:spPr>
      </p:pic>
      <p:sp>
        <p:nvSpPr>
          <p:cNvPr id="21" name="Arrow: Right 20">
            <a:hlinkClick r:id="rId6" action="ppaction://hlinksldjump"/>
            <a:extLst>
              <a:ext uri="{FF2B5EF4-FFF2-40B4-BE49-F238E27FC236}">
                <a16:creationId xmlns:a16="http://schemas.microsoft.com/office/drawing/2014/main" xmlns="" id="{3FE32C74-0251-426A-AE85-07B8F22F4428}"/>
              </a:ext>
            </a:extLst>
          </p:cNvPr>
          <p:cNvSpPr/>
          <p:nvPr/>
        </p:nvSpPr>
        <p:spPr>
          <a:xfrm>
            <a:off x="6729335" y="4605016"/>
            <a:ext cx="1077392" cy="956050"/>
          </a:xfrm>
          <a:prstGeom prst="rightArrow">
            <a:avLst/>
          </a:prstGeom>
          <a:solidFill>
            <a:srgbClr val="FDB300"/>
          </a:solidFill>
          <a:ln w="57150">
            <a:solidFill>
              <a:srgbClr val="BC01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979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95FC9166-391B-4FCB-8B8F-B8B37700EE91}"/>
              </a:ext>
            </a:extLst>
          </p:cNvPr>
          <p:cNvSpPr txBox="1">
            <a:spLocks/>
          </p:cNvSpPr>
          <p:nvPr/>
        </p:nvSpPr>
        <p:spPr>
          <a:xfrm>
            <a:off x="917080" y="1512420"/>
            <a:ext cx="7443149" cy="3708664"/>
          </a:xfrm>
          <a:prstGeom prst="roundRect">
            <a:avLst>
              <a:gd name="adj" fmla="val 9641"/>
            </a:avLst>
          </a:prstGeom>
          <a:solidFill>
            <a:srgbClr val="BC0105"/>
          </a:solidFill>
          <a:ln w="76200">
            <a:solidFill>
              <a:srgbClr val="FDB300"/>
            </a:solidFill>
          </a:ln>
        </p:spPr>
        <p:txBody>
          <a:bodyPr vert="horz" lIns="252000" tIns="252000" rIns="252000" bIns="252000" rtlCol="0" anchor="ctr" anchorCtr="0">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spcBef>
                <a:spcPts val="0"/>
              </a:spcBef>
            </a:pPr>
            <a:endParaRPr lang="en-GB" sz="2400" dirty="0">
              <a:solidFill>
                <a:schemeClr val="tx1"/>
              </a:solidFill>
              <a:latin typeface="Mali" panose="00000500000000000000" pitchFamily="2" charset="-34"/>
              <a:cs typeface="Mali" panose="00000500000000000000" pitchFamily="2" charset="-34"/>
            </a:endParaRPr>
          </a:p>
        </p:txBody>
      </p:sp>
      <p:sp>
        <p:nvSpPr>
          <p:cNvPr id="2" name="Title 1">
            <a:extLst>
              <a:ext uri="{FF2B5EF4-FFF2-40B4-BE49-F238E27FC236}">
                <a16:creationId xmlns:a16="http://schemas.microsoft.com/office/drawing/2014/main" xmlns="" id="{3371D53B-2F30-4BFD-AFC6-B34988D102D1}"/>
              </a:ext>
            </a:extLst>
          </p:cNvPr>
          <p:cNvSpPr>
            <a:spLocks noGrp="1"/>
          </p:cNvSpPr>
          <p:nvPr>
            <p:ph type="title"/>
          </p:nvPr>
        </p:nvSpPr>
        <p:spPr>
          <a:xfrm>
            <a:off x="1164905" y="1772817"/>
            <a:ext cx="6938457" cy="3172181"/>
          </a:xfrm>
          <a:solidFill>
            <a:schemeClr val="bg1"/>
          </a:solidFill>
          <a:ln w="76200">
            <a:solidFill>
              <a:srgbClr val="FDB300"/>
            </a:solidFill>
          </a:ln>
        </p:spPr>
        <p:txBody>
          <a:bodyPr anchor="ctr" anchorCtr="0"/>
          <a:lstStyle/>
          <a:p>
            <a:pPr algn="ctr">
              <a:spcBef>
                <a:spcPts val="0"/>
              </a:spcBef>
            </a:pPr>
            <a:r>
              <a:rPr lang="vi-VN" sz="3600" dirty="0">
                <a:solidFill>
                  <a:schemeClr val="tx1"/>
                </a:solidFill>
                <a:latin typeface="Mali" panose="00000500000000000000" pitchFamily="2" charset="-34"/>
                <a:cs typeface="Mali" panose="00000500000000000000" pitchFamily="2" charset="-34"/>
              </a:rPr>
              <a:t>Hoa đào</a:t>
            </a:r>
            <a:r>
              <a:rPr lang="en-GB" sz="3600" b="0" i="0" u="none" strike="noStrike" dirty="0">
                <a:solidFill>
                  <a:schemeClr val="tx1"/>
                </a:solidFill>
                <a:latin typeface="Mali" panose="00000500000000000000" pitchFamily="2" charset="-34"/>
                <a:cs typeface="Mali" panose="00000500000000000000" pitchFamily="2" charset="-34"/>
              </a:rPr>
              <a:t/>
            </a:r>
            <a:br>
              <a:rPr lang="en-GB" sz="3600" b="0" i="0" u="none" strike="noStrike" dirty="0">
                <a:solidFill>
                  <a:schemeClr val="tx1"/>
                </a:solidFill>
                <a:latin typeface="Mali" panose="00000500000000000000" pitchFamily="2" charset="-34"/>
                <a:cs typeface="Mali" panose="00000500000000000000" pitchFamily="2" charset="-34"/>
              </a:rPr>
            </a:br>
            <a:r>
              <a:rPr lang="en-GB" sz="3600" b="0" i="0" u="none" strike="noStrike" dirty="0">
                <a:solidFill>
                  <a:schemeClr val="tx1"/>
                </a:solidFill>
                <a:latin typeface="+mn-lt"/>
                <a:cs typeface="Mali" panose="00000500000000000000" pitchFamily="2" charset="-34"/>
              </a:rPr>
              <a:t/>
            </a:r>
            <a:br>
              <a:rPr lang="en-GB" sz="3600" b="0" i="0" u="none" strike="noStrike" dirty="0">
                <a:solidFill>
                  <a:schemeClr val="tx1"/>
                </a:solidFill>
                <a:latin typeface="+mn-lt"/>
                <a:cs typeface="Mali" panose="00000500000000000000" pitchFamily="2" charset="-34"/>
              </a:rPr>
            </a:br>
            <a:r>
              <a:rPr lang="vi-VN" sz="3200" dirty="0">
                <a:solidFill>
                  <a:schemeClr val="tx2"/>
                </a:solidFill>
                <a:latin typeface="+mn-lt"/>
                <a:cs typeface="Mali" panose="00000500000000000000" pitchFamily="2" charset="-34"/>
              </a:rPr>
              <a:t>Peach blossom</a:t>
            </a:r>
            <a:endParaRPr lang="en-GB" sz="3200" dirty="0">
              <a:solidFill>
                <a:schemeClr val="tx2"/>
              </a:solidFill>
              <a:latin typeface="+mn-lt"/>
              <a:cs typeface="Mali" panose="00000500000000000000" pitchFamily="2" charset="-34"/>
            </a:endParaRPr>
          </a:p>
        </p:txBody>
      </p:sp>
      <p:pic>
        <p:nvPicPr>
          <p:cNvPr id="6" name="Picture 5" descr="A picture containing text, lamp&#10;&#10;Description automatically generated">
            <a:extLst>
              <a:ext uri="{FF2B5EF4-FFF2-40B4-BE49-F238E27FC236}">
                <a16:creationId xmlns:a16="http://schemas.microsoft.com/office/drawing/2014/main" xmlns="" id="{60D32881-F7D3-4D0E-820A-BA8C86C441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149" y="-683608"/>
            <a:ext cx="1273714" cy="3340359"/>
          </a:xfrm>
          <a:prstGeom prst="rect">
            <a:avLst/>
          </a:prstGeom>
        </p:spPr>
      </p:pic>
      <p:pic>
        <p:nvPicPr>
          <p:cNvPr id="8" name="Picture 7" descr="Diagram&#10;&#10;Description automatically generated with low confidence">
            <a:extLst>
              <a:ext uri="{FF2B5EF4-FFF2-40B4-BE49-F238E27FC236}">
                <a16:creationId xmlns:a16="http://schemas.microsoft.com/office/drawing/2014/main" xmlns="" id="{EF2F0A07-535E-4FB1-A313-D6FEB2E79A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08" y="-78666"/>
            <a:ext cx="790830" cy="3023119"/>
          </a:xfrm>
          <a:prstGeom prst="rect">
            <a:avLst/>
          </a:prstGeom>
        </p:spPr>
      </p:pic>
      <p:pic>
        <p:nvPicPr>
          <p:cNvPr id="4" name="Picture 3" descr="A picture containing text, lamp&#10;&#10;Description automatically generated">
            <a:extLst>
              <a:ext uri="{FF2B5EF4-FFF2-40B4-BE49-F238E27FC236}">
                <a16:creationId xmlns:a16="http://schemas.microsoft.com/office/drawing/2014/main" xmlns="" id="{D8A201BA-A8EC-46BC-85D5-2FD6895B13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292" y="-443027"/>
            <a:ext cx="1044991" cy="2817845"/>
          </a:xfrm>
          <a:prstGeom prst="rect">
            <a:avLst/>
          </a:prstGeom>
        </p:spPr>
      </p:pic>
      <p:sp>
        <p:nvSpPr>
          <p:cNvPr id="21" name="Arrow: Right 20">
            <a:hlinkClick r:id="rId5" action="ppaction://hlinksldjump"/>
            <a:extLst>
              <a:ext uri="{FF2B5EF4-FFF2-40B4-BE49-F238E27FC236}">
                <a16:creationId xmlns:a16="http://schemas.microsoft.com/office/drawing/2014/main" xmlns="" id="{3FE32C74-0251-426A-AE85-07B8F22F4428}"/>
              </a:ext>
            </a:extLst>
          </p:cNvPr>
          <p:cNvSpPr/>
          <p:nvPr/>
        </p:nvSpPr>
        <p:spPr>
          <a:xfrm>
            <a:off x="6729335" y="4605016"/>
            <a:ext cx="1077392" cy="956050"/>
          </a:xfrm>
          <a:prstGeom prst="rightArrow">
            <a:avLst/>
          </a:prstGeom>
          <a:solidFill>
            <a:srgbClr val="FDB300"/>
          </a:solidFill>
          <a:ln w="57150">
            <a:solidFill>
              <a:srgbClr val="BC01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xmlns="" id="{F81D21CA-9299-482C-9E88-2224E1E6BE9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flipH="1">
            <a:off x="551423" y="4555532"/>
            <a:ext cx="2437128" cy="1749636"/>
          </a:xfrm>
          <a:prstGeom prst="rect">
            <a:avLst/>
          </a:prstGeom>
        </p:spPr>
      </p:pic>
      <p:pic>
        <p:nvPicPr>
          <p:cNvPr id="5" name="Picture 4" descr="A picture containing weapon, scissors&#10;&#10;Description automatically generated">
            <a:extLst>
              <a:ext uri="{FF2B5EF4-FFF2-40B4-BE49-F238E27FC236}">
                <a16:creationId xmlns:a16="http://schemas.microsoft.com/office/drawing/2014/main" xmlns="" id="{E8F8DB2B-252A-42E4-A7E9-6F415567FD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61337" y="686567"/>
            <a:ext cx="930107" cy="956051"/>
          </a:xfrm>
          <a:prstGeom prst="rect">
            <a:avLst/>
          </a:prstGeom>
        </p:spPr>
      </p:pic>
      <p:pic>
        <p:nvPicPr>
          <p:cNvPr id="10" name="Picture 9" descr="A group of white and purple flowers&#10;&#10;Description automatically generated with medium confidence">
            <a:extLst>
              <a:ext uri="{FF2B5EF4-FFF2-40B4-BE49-F238E27FC236}">
                <a16:creationId xmlns:a16="http://schemas.microsoft.com/office/drawing/2014/main" xmlns="" id="{10957740-70BE-4724-B1DD-F303832232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5771" y="2002760"/>
            <a:ext cx="1482451" cy="2045062"/>
          </a:xfrm>
          <a:prstGeom prst="rect">
            <a:avLst/>
          </a:prstGeom>
        </p:spPr>
      </p:pic>
      <p:pic>
        <p:nvPicPr>
          <p:cNvPr id="14" name="Picture 13" descr="A picture containing light&#10;&#10;Description automatically generated">
            <a:extLst>
              <a:ext uri="{FF2B5EF4-FFF2-40B4-BE49-F238E27FC236}">
                <a16:creationId xmlns:a16="http://schemas.microsoft.com/office/drawing/2014/main" xmlns="" id="{7C324E1D-DD9F-4E19-8FF5-5C34B7EB658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9028983">
            <a:off x="6224578" y="1437247"/>
            <a:ext cx="862151" cy="1023910"/>
          </a:xfrm>
          <a:prstGeom prst="rect">
            <a:avLst/>
          </a:prstGeom>
        </p:spPr>
      </p:pic>
      <p:pic>
        <p:nvPicPr>
          <p:cNvPr id="16" name="Picture 15">
            <a:extLst>
              <a:ext uri="{FF2B5EF4-FFF2-40B4-BE49-F238E27FC236}">
                <a16:creationId xmlns:a16="http://schemas.microsoft.com/office/drawing/2014/main" xmlns="" id="{13B4ADDA-3C08-4BF4-8FE6-84F0D699F47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2224" y="4377720"/>
            <a:ext cx="889759" cy="872020"/>
          </a:xfrm>
          <a:prstGeom prst="rect">
            <a:avLst/>
          </a:prstGeom>
        </p:spPr>
      </p:pic>
    </p:spTree>
    <p:extLst>
      <p:ext uri="{BB962C8B-B14F-4D97-AF65-F5344CB8AC3E}">
        <p14:creationId xmlns:p14="http://schemas.microsoft.com/office/powerpoint/2010/main" val="29098707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95FC9166-391B-4FCB-8B8F-B8B37700EE91}"/>
              </a:ext>
            </a:extLst>
          </p:cNvPr>
          <p:cNvSpPr txBox="1">
            <a:spLocks/>
          </p:cNvSpPr>
          <p:nvPr/>
        </p:nvSpPr>
        <p:spPr>
          <a:xfrm>
            <a:off x="917080" y="1512420"/>
            <a:ext cx="7443149" cy="3708664"/>
          </a:xfrm>
          <a:prstGeom prst="roundRect">
            <a:avLst>
              <a:gd name="adj" fmla="val 9641"/>
            </a:avLst>
          </a:prstGeom>
          <a:solidFill>
            <a:srgbClr val="BC0105"/>
          </a:solidFill>
          <a:ln w="76200">
            <a:solidFill>
              <a:srgbClr val="FDB300"/>
            </a:solidFill>
          </a:ln>
        </p:spPr>
        <p:txBody>
          <a:bodyPr vert="horz" lIns="252000" tIns="252000" rIns="252000" bIns="252000" rtlCol="0" anchor="ctr" anchorCtr="0">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spcBef>
                <a:spcPts val="0"/>
              </a:spcBef>
            </a:pPr>
            <a:endParaRPr lang="en-GB" sz="2400" dirty="0">
              <a:solidFill>
                <a:schemeClr val="tx1"/>
              </a:solidFill>
              <a:latin typeface="Mali" panose="00000500000000000000" pitchFamily="2" charset="-34"/>
              <a:cs typeface="Mali" panose="00000500000000000000" pitchFamily="2" charset="-34"/>
            </a:endParaRPr>
          </a:p>
        </p:txBody>
      </p:sp>
      <p:sp>
        <p:nvSpPr>
          <p:cNvPr id="2" name="Title 1">
            <a:extLst>
              <a:ext uri="{FF2B5EF4-FFF2-40B4-BE49-F238E27FC236}">
                <a16:creationId xmlns:a16="http://schemas.microsoft.com/office/drawing/2014/main" xmlns="" id="{3371D53B-2F30-4BFD-AFC6-B34988D102D1}"/>
              </a:ext>
            </a:extLst>
          </p:cNvPr>
          <p:cNvSpPr>
            <a:spLocks noGrp="1"/>
          </p:cNvSpPr>
          <p:nvPr>
            <p:ph type="title"/>
          </p:nvPr>
        </p:nvSpPr>
        <p:spPr>
          <a:xfrm>
            <a:off x="1164905" y="1772817"/>
            <a:ext cx="6938457" cy="3172181"/>
          </a:xfrm>
          <a:solidFill>
            <a:schemeClr val="bg1"/>
          </a:solidFill>
          <a:ln w="76200">
            <a:solidFill>
              <a:srgbClr val="FDB300"/>
            </a:solidFill>
          </a:ln>
        </p:spPr>
        <p:txBody>
          <a:bodyPr anchor="ctr" anchorCtr="0"/>
          <a:lstStyle/>
          <a:p>
            <a:pPr>
              <a:spcBef>
                <a:spcPts val="0"/>
              </a:spcBef>
            </a:pPr>
            <a:r>
              <a:rPr lang="vi-VN" sz="2800" dirty="0">
                <a:solidFill>
                  <a:schemeClr val="tx1"/>
                </a:solidFill>
                <a:latin typeface="Mali" panose="00000500000000000000" pitchFamily="2" charset="-34"/>
                <a:cs typeface="Mali" panose="00000500000000000000" pitchFamily="2" charset="-34"/>
              </a:rPr>
              <a:t>Vị khách đầu tiên đến nhà chúc tết được gọi là gì?</a:t>
            </a:r>
            <a:r>
              <a:rPr lang="en-GB" sz="2800" b="0" i="0" u="none" strike="noStrike" dirty="0">
                <a:solidFill>
                  <a:schemeClr val="tx1"/>
                </a:solidFill>
                <a:latin typeface="Mali" panose="00000500000000000000" pitchFamily="2" charset="-34"/>
                <a:cs typeface="Mali" panose="00000500000000000000" pitchFamily="2" charset="-34"/>
              </a:rPr>
              <a:t/>
            </a:r>
            <a:br>
              <a:rPr lang="en-GB" sz="2800" b="0" i="0" u="none" strike="noStrike" dirty="0">
                <a:solidFill>
                  <a:schemeClr val="tx1"/>
                </a:solidFill>
                <a:latin typeface="Mali" panose="00000500000000000000" pitchFamily="2" charset="-34"/>
                <a:cs typeface="Mali" panose="00000500000000000000" pitchFamily="2" charset="-34"/>
              </a:rPr>
            </a:br>
            <a:r>
              <a:rPr lang="en-GB" sz="2800" b="0" i="0" u="none" strike="noStrike" dirty="0">
                <a:solidFill>
                  <a:schemeClr val="tx1"/>
                </a:solidFill>
                <a:latin typeface="Mali" panose="00000500000000000000" pitchFamily="2" charset="-34"/>
                <a:cs typeface="Mali" panose="00000500000000000000" pitchFamily="2" charset="-34"/>
              </a:rPr>
              <a:t/>
            </a:r>
            <a:br>
              <a:rPr lang="en-GB" sz="2800" b="0" i="0" u="none" strike="noStrike" dirty="0">
                <a:solidFill>
                  <a:schemeClr val="tx1"/>
                </a:solidFill>
                <a:latin typeface="Mali" panose="00000500000000000000" pitchFamily="2" charset="-34"/>
                <a:cs typeface="Mali" panose="00000500000000000000" pitchFamily="2" charset="-34"/>
              </a:rPr>
            </a:br>
            <a:r>
              <a:rPr lang="en-US" sz="2400" dirty="0">
                <a:solidFill>
                  <a:schemeClr val="tx2"/>
                </a:solidFill>
                <a:latin typeface="+mn-lt"/>
                <a:cs typeface="Mali" panose="00000500000000000000" pitchFamily="2" charset="-34"/>
              </a:rPr>
              <a:t>What is the name of the first guest who come to the house to celebrate Tet?</a:t>
            </a:r>
            <a:endParaRPr lang="en-GB" sz="2400" dirty="0">
              <a:solidFill>
                <a:schemeClr val="tx2"/>
              </a:solidFill>
              <a:latin typeface="+mn-lt"/>
              <a:cs typeface="Mali" panose="00000500000000000000" pitchFamily="2" charset="-34"/>
            </a:endParaRPr>
          </a:p>
        </p:txBody>
      </p:sp>
      <p:pic>
        <p:nvPicPr>
          <p:cNvPr id="8" name="Picture 7" descr="Diagram&#10;&#10;Description automatically generated with low confidence">
            <a:extLst>
              <a:ext uri="{FF2B5EF4-FFF2-40B4-BE49-F238E27FC236}">
                <a16:creationId xmlns:a16="http://schemas.microsoft.com/office/drawing/2014/main" xmlns="" id="{EF2F0A07-535E-4FB1-A313-D6FEB2E79A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08" y="-78666"/>
            <a:ext cx="790830" cy="3023119"/>
          </a:xfrm>
          <a:prstGeom prst="rect">
            <a:avLst/>
          </a:prstGeom>
        </p:spPr>
      </p:pic>
      <p:pic>
        <p:nvPicPr>
          <p:cNvPr id="4" name="Picture 3" descr="A picture containing text, lamp&#10;&#10;Description automatically generated">
            <a:extLst>
              <a:ext uri="{FF2B5EF4-FFF2-40B4-BE49-F238E27FC236}">
                <a16:creationId xmlns:a16="http://schemas.microsoft.com/office/drawing/2014/main" xmlns="" id="{D8A201BA-A8EC-46BC-85D5-2FD6895B13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292" y="-443027"/>
            <a:ext cx="1044991" cy="2817845"/>
          </a:xfrm>
          <a:prstGeom prst="rect">
            <a:avLst/>
          </a:prstGeom>
        </p:spPr>
      </p:pic>
      <p:pic>
        <p:nvPicPr>
          <p:cNvPr id="12" name="Picture 11">
            <a:extLst>
              <a:ext uri="{FF2B5EF4-FFF2-40B4-BE49-F238E27FC236}">
                <a16:creationId xmlns:a16="http://schemas.microsoft.com/office/drawing/2014/main" xmlns="" id="{1FC95E1C-6C20-4F78-AC4D-8AD157F6E7E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flipH="1">
            <a:off x="7806727" y="-609438"/>
            <a:ext cx="1273714" cy="6430448"/>
          </a:xfrm>
          <a:prstGeom prst="rect">
            <a:avLst/>
          </a:prstGeom>
        </p:spPr>
      </p:pic>
      <p:sp>
        <p:nvSpPr>
          <p:cNvPr id="21" name="Arrow: Right 20">
            <a:hlinkClick r:id="rId5" action="ppaction://hlinksldjump"/>
            <a:extLst>
              <a:ext uri="{FF2B5EF4-FFF2-40B4-BE49-F238E27FC236}">
                <a16:creationId xmlns:a16="http://schemas.microsoft.com/office/drawing/2014/main" xmlns="" id="{3FE32C74-0251-426A-AE85-07B8F22F4428}"/>
              </a:ext>
            </a:extLst>
          </p:cNvPr>
          <p:cNvSpPr/>
          <p:nvPr/>
        </p:nvSpPr>
        <p:spPr>
          <a:xfrm>
            <a:off x="6729335" y="4605016"/>
            <a:ext cx="1077392" cy="956050"/>
          </a:xfrm>
          <a:prstGeom prst="rightArrow">
            <a:avLst/>
          </a:prstGeom>
          <a:solidFill>
            <a:srgbClr val="FDB300"/>
          </a:solidFill>
          <a:ln w="57150">
            <a:solidFill>
              <a:srgbClr val="BC01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3728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95FC9166-391B-4FCB-8B8F-B8B37700EE91}"/>
              </a:ext>
            </a:extLst>
          </p:cNvPr>
          <p:cNvSpPr txBox="1">
            <a:spLocks/>
          </p:cNvSpPr>
          <p:nvPr/>
        </p:nvSpPr>
        <p:spPr>
          <a:xfrm>
            <a:off x="917080" y="1512420"/>
            <a:ext cx="7443149" cy="3708664"/>
          </a:xfrm>
          <a:prstGeom prst="roundRect">
            <a:avLst>
              <a:gd name="adj" fmla="val 9641"/>
            </a:avLst>
          </a:prstGeom>
          <a:solidFill>
            <a:srgbClr val="BC0105"/>
          </a:solidFill>
          <a:ln w="76200">
            <a:solidFill>
              <a:srgbClr val="FDB300"/>
            </a:solidFill>
          </a:ln>
        </p:spPr>
        <p:txBody>
          <a:bodyPr vert="horz" lIns="252000" tIns="252000" rIns="252000" bIns="252000" rtlCol="0" anchor="ctr" anchorCtr="0">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spcBef>
                <a:spcPts val="0"/>
              </a:spcBef>
            </a:pPr>
            <a:endParaRPr lang="en-GB" sz="2400" dirty="0">
              <a:solidFill>
                <a:schemeClr val="tx1"/>
              </a:solidFill>
              <a:latin typeface="Mali" panose="00000500000000000000" pitchFamily="2" charset="-34"/>
              <a:cs typeface="Mali" panose="00000500000000000000" pitchFamily="2" charset="-34"/>
            </a:endParaRPr>
          </a:p>
        </p:txBody>
      </p:sp>
      <p:sp>
        <p:nvSpPr>
          <p:cNvPr id="2" name="Title 1">
            <a:extLst>
              <a:ext uri="{FF2B5EF4-FFF2-40B4-BE49-F238E27FC236}">
                <a16:creationId xmlns:a16="http://schemas.microsoft.com/office/drawing/2014/main" xmlns="" id="{3371D53B-2F30-4BFD-AFC6-B34988D102D1}"/>
              </a:ext>
            </a:extLst>
          </p:cNvPr>
          <p:cNvSpPr>
            <a:spLocks noGrp="1"/>
          </p:cNvSpPr>
          <p:nvPr>
            <p:ph type="title"/>
          </p:nvPr>
        </p:nvSpPr>
        <p:spPr>
          <a:xfrm>
            <a:off x="1164905" y="1772817"/>
            <a:ext cx="6938457" cy="3172181"/>
          </a:xfrm>
          <a:solidFill>
            <a:schemeClr val="bg1"/>
          </a:solidFill>
          <a:ln w="76200">
            <a:solidFill>
              <a:srgbClr val="FDB300"/>
            </a:solidFill>
          </a:ln>
        </p:spPr>
        <p:txBody>
          <a:bodyPr anchor="ctr" anchorCtr="0"/>
          <a:lstStyle/>
          <a:p>
            <a:pPr algn="ctr">
              <a:spcBef>
                <a:spcPts val="0"/>
              </a:spcBef>
            </a:pPr>
            <a:r>
              <a:rPr lang="vi-VN" sz="3600" dirty="0">
                <a:solidFill>
                  <a:schemeClr val="tx1"/>
                </a:solidFill>
                <a:latin typeface="Mali" panose="00000500000000000000" pitchFamily="2" charset="-34"/>
                <a:cs typeface="Mali" panose="00000500000000000000" pitchFamily="2" charset="-34"/>
              </a:rPr>
              <a:t>Khách xông nhà</a:t>
            </a:r>
            <a:r>
              <a:rPr lang="en-GB" sz="3600" b="0" i="0" u="none" strike="noStrike" dirty="0">
                <a:solidFill>
                  <a:schemeClr val="tx1"/>
                </a:solidFill>
                <a:latin typeface="Mali" panose="00000500000000000000" pitchFamily="2" charset="-34"/>
                <a:cs typeface="Mali" panose="00000500000000000000" pitchFamily="2" charset="-34"/>
              </a:rPr>
              <a:t/>
            </a:r>
            <a:br>
              <a:rPr lang="en-GB" sz="3600" b="0" i="0" u="none" strike="noStrike" dirty="0">
                <a:solidFill>
                  <a:schemeClr val="tx1"/>
                </a:solidFill>
                <a:latin typeface="Mali" panose="00000500000000000000" pitchFamily="2" charset="-34"/>
                <a:cs typeface="Mali" panose="00000500000000000000" pitchFamily="2" charset="-34"/>
              </a:rPr>
            </a:br>
            <a:r>
              <a:rPr lang="en-GB" sz="3600" b="0" i="0" u="none" strike="noStrike" dirty="0">
                <a:solidFill>
                  <a:schemeClr val="tx1"/>
                </a:solidFill>
                <a:latin typeface="Mali" panose="00000500000000000000" pitchFamily="2" charset="-34"/>
                <a:cs typeface="Mali" panose="00000500000000000000" pitchFamily="2" charset="-34"/>
              </a:rPr>
              <a:t/>
            </a:r>
            <a:br>
              <a:rPr lang="en-GB" sz="3600" b="0" i="0" u="none" strike="noStrike" dirty="0">
                <a:solidFill>
                  <a:schemeClr val="tx1"/>
                </a:solidFill>
                <a:latin typeface="Mali" panose="00000500000000000000" pitchFamily="2" charset="-34"/>
                <a:cs typeface="Mali" panose="00000500000000000000" pitchFamily="2" charset="-34"/>
              </a:rPr>
            </a:br>
            <a:r>
              <a:rPr lang="en-US" sz="3200" dirty="0">
                <a:solidFill>
                  <a:schemeClr val="tx2"/>
                </a:solidFill>
                <a:latin typeface="+mn-lt"/>
                <a:cs typeface="Mali" panose="00000500000000000000" pitchFamily="2" charset="-34"/>
              </a:rPr>
              <a:t>1st guest come to the house in lunar new year</a:t>
            </a:r>
            <a:endParaRPr lang="en-GB" sz="3200" dirty="0">
              <a:solidFill>
                <a:schemeClr val="tx2"/>
              </a:solidFill>
              <a:latin typeface="+mn-lt"/>
              <a:cs typeface="Mali" panose="00000500000000000000" pitchFamily="2" charset="-34"/>
            </a:endParaRPr>
          </a:p>
        </p:txBody>
      </p:sp>
      <p:pic>
        <p:nvPicPr>
          <p:cNvPr id="8" name="Picture 7" descr="Diagram&#10;&#10;Description automatically generated with low confidence">
            <a:extLst>
              <a:ext uri="{FF2B5EF4-FFF2-40B4-BE49-F238E27FC236}">
                <a16:creationId xmlns:a16="http://schemas.microsoft.com/office/drawing/2014/main" xmlns="" id="{EF2F0A07-535E-4FB1-A313-D6FEB2E79A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08" y="-78666"/>
            <a:ext cx="790830" cy="3023119"/>
          </a:xfrm>
          <a:prstGeom prst="rect">
            <a:avLst/>
          </a:prstGeom>
        </p:spPr>
      </p:pic>
      <p:pic>
        <p:nvPicPr>
          <p:cNvPr id="4" name="Picture 3" descr="A picture containing text, lamp&#10;&#10;Description automatically generated">
            <a:extLst>
              <a:ext uri="{FF2B5EF4-FFF2-40B4-BE49-F238E27FC236}">
                <a16:creationId xmlns:a16="http://schemas.microsoft.com/office/drawing/2014/main" xmlns="" id="{D8A201BA-A8EC-46BC-85D5-2FD6895B13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292" y="-443027"/>
            <a:ext cx="1044991" cy="2817845"/>
          </a:xfrm>
          <a:prstGeom prst="rect">
            <a:avLst/>
          </a:prstGeom>
        </p:spPr>
      </p:pic>
      <p:sp>
        <p:nvSpPr>
          <p:cNvPr id="21" name="Arrow: Right 20">
            <a:hlinkClick r:id="rId4" action="ppaction://hlinksldjump"/>
            <a:extLst>
              <a:ext uri="{FF2B5EF4-FFF2-40B4-BE49-F238E27FC236}">
                <a16:creationId xmlns:a16="http://schemas.microsoft.com/office/drawing/2014/main" xmlns="" id="{3FE32C74-0251-426A-AE85-07B8F22F4428}"/>
              </a:ext>
            </a:extLst>
          </p:cNvPr>
          <p:cNvSpPr/>
          <p:nvPr/>
        </p:nvSpPr>
        <p:spPr>
          <a:xfrm>
            <a:off x="6729335" y="4605016"/>
            <a:ext cx="1077392" cy="956050"/>
          </a:xfrm>
          <a:prstGeom prst="rightArrow">
            <a:avLst/>
          </a:prstGeom>
          <a:solidFill>
            <a:srgbClr val="FDB300"/>
          </a:solidFill>
          <a:ln w="57150">
            <a:solidFill>
              <a:srgbClr val="BC01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xmlns="" id="{3035AA49-2852-4A1A-8B16-1260EFF461B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7806727" y="-609438"/>
            <a:ext cx="1273714" cy="6430448"/>
          </a:xfrm>
          <a:prstGeom prst="rect">
            <a:avLst/>
          </a:prstGeom>
        </p:spPr>
      </p:pic>
    </p:spTree>
    <p:extLst>
      <p:ext uri="{BB962C8B-B14F-4D97-AF65-F5344CB8AC3E}">
        <p14:creationId xmlns:p14="http://schemas.microsoft.com/office/powerpoint/2010/main" val="21300958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95FC9166-391B-4FCB-8B8F-B8B37700EE91}"/>
              </a:ext>
            </a:extLst>
          </p:cNvPr>
          <p:cNvSpPr txBox="1">
            <a:spLocks/>
          </p:cNvSpPr>
          <p:nvPr/>
        </p:nvSpPr>
        <p:spPr>
          <a:xfrm>
            <a:off x="917080" y="1512420"/>
            <a:ext cx="7443149" cy="3708664"/>
          </a:xfrm>
          <a:prstGeom prst="roundRect">
            <a:avLst>
              <a:gd name="adj" fmla="val 9641"/>
            </a:avLst>
          </a:prstGeom>
          <a:solidFill>
            <a:srgbClr val="BC0105"/>
          </a:solidFill>
          <a:ln w="76200">
            <a:solidFill>
              <a:srgbClr val="FDB300"/>
            </a:solidFill>
          </a:ln>
        </p:spPr>
        <p:txBody>
          <a:bodyPr vert="horz" lIns="252000" tIns="252000" rIns="252000" bIns="252000" rtlCol="0" anchor="ctr" anchorCtr="0">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spcBef>
                <a:spcPts val="0"/>
              </a:spcBef>
            </a:pPr>
            <a:endParaRPr lang="en-GB" sz="2400" dirty="0">
              <a:solidFill>
                <a:schemeClr val="tx1"/>
              </a:solidFill>
              <a:latin typeface="Mali" panose="00000500000000000000" pitchFamily="2" charset="-34"/>
              <a:cs typeface="Mali" panose="00000500000000000000" pitchFamily="2" charset="-34"/>
            </a:endParaRPr>
          </a:p>
        </p:txBody>
      </p:sp>
      <p:sp>
        <p:nvSpPr>
          <p:cNvPr id="2" name="Title 1">
            <a:extLst>
              <a:ext uri="{FF2B5EF4-FFF2-40B4-BE49-F238E27FC236}">
                <a16:creationId xmlns:a16="http://schemas.microsoft.com/office/drawing/2014/main" xmlns="" id="{3371D53B-2F30-4BFD-AFC6-B34988D102D1}"/>
              </a:ext>
            </a:extLst>
          </p:cNvPr>
          <p:cNvSpPr>
            <a:spLocks noGrp="1"/>
          </p:cNvSpPr>
          <p:nvPr>
            <p:ph type="title"/>
          </p:nvPr>
        </p:nvSpPr>
        <p:spPr>
          <a:xfrm>
            <a:off x="1164905" y="1772817"/>
            <a:ext cx="6938457" cy="3172181"/>
          </a:xfrm>
          <a:solidFill>
            <a:schemeClr val="bg1"/>
          </a:solidFill>
          <a:ln w="76200">
            <a:solidFill>
              <a:srgbClr val="FDB300"/>
            </a:solidFill>
          </a:ln>
        </p:spPr>
        <p:txBody>
          <a:bodyPr anchor="ctr" anchorCtr="0"/>
          <a:lstStyle/>
          <a:p>
            <a:pPr>
              <a:spcBef>
                <a:spcPts val="0"/>
              </a:spcBef>
            </a:pPr>
            <a:r>
              <a:rPr lang="vi-VN" sz="2800" dirty="0">
                <a:solidFill>
                  <a:schemeClr val="tx1"/>
                </a:solidFill>
                <a:latin typeface="Mali" panose="00000500000000000000" pitchFamily="2" charset="-34"/>
                <a:cs typeface="Mali" panose="00000500000000000000" pitchFamily="2" charset="-34"/>
              </a:rPr>
              <a:t>Tết Nguyên Đán còn có tên gọi khác là gì?</a:t>
            </a:r>
            <a:r>
              <a:rPr lang="en-GB" sz="2800" b="0" i="0" u="none" strike="noStrike" dirty="0">
                <a:solidFill>
                  <a:schemeClr val="tx1"/>
                </a:solidFill>
                <a:latin typeface="Mali" panose="00000500000000000000" pitchFamily="2" charset="-34"/>
                <a:cs typeface="Mali" panose="00000500000000000000" pitchFamily="2" charset="-34"/>
              </a:rPr>
              <a:t/>
            </a:r>
            <a:br>
              <a:rPr lang="en-GB" sz="2800" b="0" i="0" u="none" strike="noStrike" dirty="0">
                <a:solidFill>
                  <a:schemeClr val="tx1"/>
                </a:solidFill>
                <a:latin typeface="Mali" panose="00000500000000000000" pitchFamily="2" charset="-34"/>
                <a:cs typeface="Mali" panose="00000500000000000000" pitchFamily="2" charset="-34"/>
              </a:rPr>
            </a:br>
            <a:r>
              <a:rPr lang="en-GB" sz="2800" b="0" i="0" u="none" strike="noStrike" dirty="0">
                <a:solidFill>
                  <a:schemeClr val="tx1"/>
                </a:solidFill>
                <a:latin typeface="Mali" panose="00000500000000000000" pitchFamily="2" charset="-34"/>
                <a:cs typeface="Mali" panose="00000500000000000000" pitchFamily="2" charset="-34"/>
              </a:rPr>
              <a:t/>
            </a:r>
            <a:br>
              <a:rPr lang="en-GB" sz="2800" b="0" i="0" u="none" strike="noStrike" dirty="0">
                <a:solidFill>
                  <a:schemeClr val="tx1"/>
                </a:solidFill>
                <a:latin typeface="Mali" panose="00000500000000000000" pitchFamily="2" charset="-34"/>
                <a:cs typeface="Mali" panose="00000500000000000000" pitchFamily="2" charset="-34"/>
              </a:rPr>
            </a:br>
            <a:r>
              <a:rPr lang="en-US" sz="2400" dirty="0">
                <a:solidFill>
                  <a:schemeClr val="tx2"/>
                </a:solidFill>
                <a:latin typeface="+mn-lt"/>
                <a:cs typeface="Mali" panose="00000500000000000000" pitchFamily="2" charset="-34"/>
              </a:rPr>
              <a:t>What is another name for Lunar New Year?</a:t>
            </a:r>
            <a:endParaRPr lang="en-GB" sz="2400" dirty="0">
              <a:solidFill>
                <a:schemeClr val="tx2"/>
              </a:solidFill>
              <a:latin typeface="+mn-lt"/>
              <a:cs typeface="Mali" panose="00000500000000000000" pitchFamily="2" charset="-34"/>
            </a:endParaRPr>
          </a:p>
        </p:txBody>
      </p:sp>
      <p:pic>
        <p:nvPicPr>
          <p:cNvPr id="6" name="Picture 5" descr="A picture containing text, lamp&#10;&#10;Description automatically generated">
            <a:extLst>
              <a:ext uri="{FF2B5EF4-FFF2-40B4-BE49-F238E27FC236}">
                <a16:creationId xmlns:a16="http://schemas.microsoft.com/office/drawing/2014/main" xmlns="" id="{60D32881-F7D3-4D0E-820A-BA8C86C441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149" y="-683608"/>
            <a:ext cx="1273714" cy="3340359"/>
          </a:xfrm>
          <a:prstGeom prst="rect">
            <a:avLst/>
          </a:prstGeom>
        </p:spPr>
      </p:pic>
      <p:pic>
        <p:nvPicPr>
          <p:cNvPr id="8" name="Picture 7" descr="Diagram&#10;&#10;Description automatically generated with low confidence">
            <a:extLst>
              <a:ext uri="{FF2B5EF4-FFF2-40B4-BE49-F238E27FC236}">
                <a16:creationId xmlns:a16="http://schemas.microsoft.com/office/drawing/2014/main" xmlns="" id="{EF2F0A07-535E-4FB1-A313-D6FEB2E79A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08" y="-78666"/>
            <a:ext cx="790830" cy="3023119"/>
          </a:xfrm>
          <a:prstGeom prst="rect">
            <a:avLst/>
          </a:prstGeom>
        </p:spPr>
      </p:pic>
      <p:pic>
        <p:nvPicPr>
          <p:cNvPr id="4" name="Picture 3" descr="A picture containing text, lamp&#10;&#10;Description automatically generated">
            <a:extLst>
              <a:ext uri="{FF2B5EF4-FFF2-40B4-BE49-F238E27FC236}">
                <a16:creationId xmlns:a16="http://schemas.microsoft.com/office/drawing/2014/main" xmlns="" id="{D8A201BA-A8EC-46BC-85D5-2FD6895B13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292" y="-443027"/>
            <a:ext cx="1044991" cy="2817845"/>
          </a:xfrm>
          <a:prstGeom prst="rect">
            <a:avLst/>
          </a:prstGeom>
        </p:spPr>
      </p:pic>
      <p:pic>
        <p:nvPicPr>
          <p:cNvPr id="12" name="Picture 11">
            <a:extLst>
              <a:ext uri="{FF2B5EF4-FFF2-40B4-BE49-F238E27FC236}">
                <a16:creationId xmlns:a16="http://schemas.microsoft.com/office/drawing/2014/main" xmlns="" id="{1FC95E1C-6C20-4F78-AC4D-8AD157F6E7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238481" y="4241307"/>
            <a:ext cx="3537603" cy="2480347"/>
          </a:xfrm>
          <a:prstGeom prst="rect">
            <a:avLst/>
          </a:prstGeom>
        </p:spPr>
      </p:pic>
      <p:sp>
        <p:nvSpPr>
          <p:cNvPr id="21" name="Arrow: Right 20">
            <a:hlinkClick r:id="rId6" action="ppaction://hlinksldjump"/>
            <a:extLst>
              <a:ext uri="{FF2B5EF4-FFF2-40B4-BE49-F238E27FC236}">
                <a16:creationId xmlns:a16="http://schemas.microsoft.com/office/drawing/2014/main" xmlns="" id="{3FE32C74-0251-426A-AE85-07B8F22F4428}"/>
              </a:ext>
            </a:extLst>
          </p:cNvPr>
          <p:cNvSpPr/>
          <p:nvPr/>
        </p:nvSpPr>
        <p:spPr>
          <a:xfrm>
            <a:off x="6729335" y="4605016"/>
            <a:ext cx="1077392" cy="956050"/>
          </a:xfrm>
          <a:prstGeom prst="rightArrow">
            <a:avLst/>
          </a:prstGeom>
          <a:solidFill>
            <a:srgbClr val="FDB300"/>
          </a:solidFill>
          <a:ln w="57150">
            <a:solidFill>
              <a:srgbClr val="BC01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3999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95FC9166-391B-4FCB-8B8F-B8B37700EE91}"/>
              </a:ext>
            </a:extLst>
          </p:cNvPr>
          <p:cNvSpPr txBox="1">
            <a:spLocks/>
          </p:cNvSpPr>
          <p:nvPr/>
        </p:nvSpPr>
        <p:spPr>
          <a:xfrm>
            <a:off x="917080" y="1512420"/>
            <a:ext cx="7443149" cy="3708664"/>
          </a:xfrm>
          <a:prstGeom prst="roundRect">
            <a:avLst>
              <a:gd name="adj" fmla="val 9641"/>
            </a:avLst>
          </a:prstGeom>
          <a:solidFill>
            <a:srgbClr val="BC0105"/>
          </a:solidFill>
          <a:ln w="76200">
            <a:solidFill>
              <a:srgbClr val="FDB300"/>
            </a:solidFill>
          </a:ln>
        </p:spPr>
        <p:txBody>
          <a:bodyPr vert="horz" lIns="252000" tIns="252000" rIns="252000" bIns="252000" rtlCol="0" anchor="ctr" anchorCtr="0">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spcBef>
                <a:spcPts val="0"/>
              </a:spcBef>
            </a:pPr>
            <a:endParaRPr lang="en-GB" sz="2400" dirty="0">
              <a:solidFill>
                <a:schemeClr val="tx1"/>
              </a:solidFill>
              <a:latin typeface="Mali" panose="00000500000000000000" pitchFamily="2" charset="-34"/>
              <a:cs typeface="Mali" panose="00000500000000000000" pitchFamily="2" charset="-34"/>
            </a:endParaRPr>
          </a:p>
        </p:txBody>
      </p:sp>
      <p:sp>
        <p:nvSpPr>
          <p:cNvPr id="2" name="Title 1">
            <a:extLst>
              <a:ext uri="{FF2B5EF4-FFF2-40B4-BE49-F238E27FC236}">
                <a16:creationId xmlns:a16="http://schemas.microsoft.com/office/drawing/2014/main" xmlns="" id="{3371D53B-2F30-4BFD-AFC6-B34988D102D1}"/>
              </a:ext>
            </a:extLst>
          </p:cNvPr>
          <p:cNvSpPr>
            <a:spLocks noGrp="1"/>
          </p:cNvSpPr>
          <p:nvPr>
            <p:ph type="title"/>
          </p:nvPr>
        </p:nvSpPr>
        <p:spPr>
          <a:xfrm>
            <a:off x="1164905" y="1772817"/>
            <a:ext cx="6938457" cy="3172181"/>
          </a:xfrm>
          <a:solidFill>
            <a:schemeClr val="bg1"/>
          </a:solidFill>
          <a:ln w="76200">
            <a:solidFill>
              <a:srgbClr val="FDB300"/>
            </a:solidFill>
          </a:ln>
        </p:spPr>
        <p:txBody>
          <a:bodyPr anchor="ctr" anchorCtr="0"/>
          <a:lstStyle/>
          <a:p>
            <a:pPr algn="ctr">
              <a:spcBef>
                <a:spcPts val="0"/>
              </a:spcBef>
            </a:pPr>
            <a:r>
              <a:rPr lang="vi-VN" sz="3600" dirty="0">
                <a:solidFill>
                  <a:schemeClr val="tx1"/>
                </a:solidFill>
                <a:latin typeface="Mali" panose="00000500000000000000" pitchFamily="2" charset="-34"/>
                <a:cs typeface="Mali" panose="00000500000000000000" pitchFamily="2" charset="-34"/>
              </a:rPr>
              <a:t>Tết </a:t>
            </a:r>
            <a:r>
              <a:rPr lang="en-US" sz="3600" dirty="0" err="1">
                <a:solidFill>
                  <a:schemeClr val="tx1"/>
                </a:solidFill>
                <a:latin typeface="Mali" panose="00000500000000000000" pitchFamily="2" charset="-34"/>
                <a:cs typeface="Mali" panose="00000500000000000000" pitchFamily="2" charset="-34"/>
              </a:rPr>
              <a:t>Âm</a:t>
            </a:r>
            <a:r>
              <a:rPr lang="en-US" sz="3600" dirty="0">
                <a:solidFill>
                  <a:schemeClr val="tx1"/>
                </a:solidFill>
                <a:latin typeface="Mali" panose="00000500000000000000" pitchFamily="2" charset="-34"/>
                <a:cs typeface="Mali" panose="00000500000000000000" pitchFamily="2" charset="-34"/>
              </a:rPr>
              <a:t> </a:t>
            </a:r>
            <a:r>
              <a:rPr lang="en-US" sz="3600" dirty="0" err="1">
                <a:solidFill>
                  <a:schemeClr val="tx1"/>
                </a:solidFill>
                <a:latin typeface="Mali" panose="00000500000000000000" pitchFamily="2" charset="-34"/>
                <a:cs typeface="Mali" panose="00000500000000000000" pitchFamily="2" charset="-34"/>
              </a:rPr>
              <a:t>Lịch</a:t>
            </a:r>
            <a:r>
              <a:rPr lang="vi-VN" sz="3600" dirty="0">
                <a:solidFill>
                  <a:schemeClr val="tx1"/>
                </a:solidFill>
                <a:latin typeface="Mali" panose="00000500000000000000" pitchFamily="2" charset="-34"/>
                <a:cs typeface="Mali" panose="00000500000000000000" pitchFamily="2" charset="-34"/>
              </a:rPr>
              <a:t>, Tết Ta</a:t>
            </a:r>
            <a:r>
              <a:rPr lang="en-GB" sz="3600" b="0" i="0" u="none" strike="noStrike" dirty="0">
                <a:solidFill>
                  <a:schemeClr val="tx1"/>
                </a:solidFill>
                <a:latin typeface="Mali" panose="00000500000000000000" pitchFamily="2" charset="-34"/>
                <a:cs typeface="Mali" panose="00000500000000000000" pitchFamily="2" charset="-34"/>
              </a:rPr>
              <a:t/>
            </a:r>
            <a:br>
              <a:rPr lang="en-GB" sz="3600" b="0" i="0" u="none" strike="noStrike" dirty="0">
                <a:solidFill>
                  <a:schemeClr val="tx1"/>
                </a:solidFill>
                <a:latin typeface="Mali" panose="00000500000000000000" pitchFamily="2" charset="-34"/>
                <a:cs typeface="Mali" panose="00000500000000000000" pitchFamily="2" charset="-34"/>
              </a:rPr>
            </a:br>
            <a:r>
              <a:rPr lang="en-GB" sz="3600" b="0" i="0" u="none" strike="noStrike" dirty="0">
                <a:solidFill>
                  <a:schemeClr val="tx1"/>
                </a:solidFill>
                <a:latin typeface="Mali" panose="00000500000000000000" pitchFamily="2" charset="-34"/>
                <a:cs typeface="Mali" panose="00000500000000000000" pitchFamily="2" charset="-34"/>
              </a:rPr>
              <a:t/>
            </a:r>
            <a:br>
              <a:rPr lang="en-GB" sz="3600" b="0" i="0" u="none" strike="noStrike" dirty="0">
                <a:solidFill>
                  <a:schemeClr val="tx1"/>
                </a:solidFill>
                <a:latin typeface="Mali" panose="00000500000000000000" pitchFamily="2" charset="-34"/>
                <a:cs typeface="Mali" panose="00000500000000000000" pitchFamily="2" charset="-34"/>
              </a:rPr>
            </a:br>
            <a:r>
              <a:rPr lang="vi-VN" sz="3200" dirty="0">
                <a:solidFill>
                  <a:schemeClr val="tx2"/>
                </a:solidFill>
                <a:latin typeface="+mn-lt"/>
                <a:cs typeface="Mali" panose="00000500000000000000" pitchFamily="2" charset="-34"/>
              </a:rPr>
              <a:t>Traditional Tet</a:t>
            </a:r>
            <a:endParaRPr lang="en-GB" sz="3200" dirty="0">
              <a:solidFill>
                <a:schemeClr val="tx2"/>
              </a:solidFill>
              <a:latin typeface="+mn-lt"/>
              <a:cs typeface="Mali" panose="00000500000000000000" pitchFamily="2" charset="-34"/>
            </a:endParaRPr>
          </a:p>
        </p:txBody>
      </p:sp>
      <p:pic>
        <p:nvPicPr>
          <p:cNvPr id="6" name="Picture 5" descr="A picture containing text, lamp&#10;&#10;Description automatically generated">
            <a:extLst>
              <a:ext uri="{FF2B5EF4-FFF2-40B4-BE49-F238E27FC236}">
                <a16:creationId xmlns:a16="http://schemas.microsoft.com/office/drawing/2014/main" xmlns="" id="{60D32881-F7D3-4D0E-820A-BA8C86C441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149" y="-683608"/>
            <a:ext cx="1273714" cy="3340359"/>
          </a:xfrm>
          <a:prstGeom prst="rect">
            <a:avLst/>
          </a:prstGeom>
        </p:spPr>
      </p:pic>
      <p:pic>
        <p:nvPicPr>
          <p:cNvPr id="8" name="Picture 7" descr="Diagram&#10;&#10;Description automatically generated with low confidence">
            <a:extLst>
              <a:ext uri="{FF2B5EF4-FFF2-40B4-BE49-F238E27FC236}">
                <a16:creationId xmlns:a16="http://schemas.microsoft.com/office/drawing/2014/main" xmlns="" id="{EF2F0A07-535E-4FB1-A313-D6FEB2E79A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08" y="-78666"/>
            <a:ext cx="790830" cy="3023119"/>
          </a:xfrm>
          <a:prstGeom prst="rect">
            <a:avLst/>
          </a:prstGeom>
        </p:spPr>
      </p:pic>
      <p:pic>
        <p:nvPicPr>
          <p:cNvPr id="4" name="Picture 3" descr="A picture containing text, lamp&#10;&#10;Description automatically generated">
            <a:extLst>
              <a:ext uri="{FF2B5EF4-FFF2-40B4-BE49-F238E27FC236}">
                <a16:creationId xmlns:a16="http://schemas.microsoft.com/office/drawing/2014/main" xmlns="" id="{D8A201BA-A8EC-46BC-85D5-2FD6895B13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292" y="-443027"/>
            <a:ext cx="1044991" cy="2817845"/>
          </a:xfrm>
          <a:prstGeom prst="rect">
            <a:avLst/>
          </a:prstGeom>
        </p:spPr>
      </p:pic>
      <p:sp>
        <p:nvSpPr>
          <p:cNvPr id="21" name="Arrow: Right 20">
            <a:hlinkClick r:id="rId5" action="ppaction://hlinksldjump"/>
            <a:extLst>
              <a:ext uri="{FF2B5EF4-FFF2-40B4-BE49-F238E27FC236}">
                <a16:creationId xmlns:a16="http://schemas.microsoft.com/office/drawing/2014/main" xmlns="" id="{3FE32C74-0251-426A-AE85-07B8F22F4428}"/>
              </a:ext>
            </a:extLst>
          </p:cNvPr>
          <p:cNvSpPr/>
          <p:nvPr/>
        </p:nvSpPr>
        <p:spPr>
          <a:xfrm>
            <a:off x="6729335" y="4605016"/>
            <a:ext cx="1077392" cy="956050"/>
          </a:xfrm>
          <a:prstGeom prst="rightArrow">
            <a:avLst/>
          </a:prstGeom>
          <a:solidFill>
            <a:srgbClr val="FDB300"/>
          </a:solidFill>
          <a:ln w="57150">
            <a:solidFill>
              <a:srgbClr val="BC01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xmlns="" id="{A342272B-3BA3-4C98-9C87-3AB1EF234D7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flipH="1">
            <a:off x="238481" y="4241307"/>
            <a:ext cx="3537603" cy="2480347"/>
          </a:xfrm>
          <a:prstGeom prst="rect">
            <a:avLst/>
          </a:prstGeom>
        </p:spPr>
      </p:pic>
    </p:spTree>
    <p:extLst>
      <p:ext uri="{BB962C8B-B14F-4D97-AF65-F5344CB8AC3E}">
        <p14:creationId xmlns:p14="http://schemas.microsoft.com/office/powerpoint/2010/main" val="42580305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103</TotalTime>
  <Words>181</Words>
  <Application>Microsoft Office PowerPoint</Application>
  <PresentationFormat>On-screen Show (4:3)</PresentationFormat>
  <Paragraphs>20</Paragraphs>
  <Slides>22</Slides>
  <Notes>0</Notes>
  <HiddenSlides>10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Mali</vt:lpstr>
      <vt:lpstr>Calibri</vt:lpstr>
      <vt:lpstr>Twinkl</vt:lpstr>
      <vt:lpstr>Office Theme</vt:lpstr>
      <vt:lpstr>PowerPoint Presentation</vt:lpstr>
      <vt:lpstr>Tên ba vị thần tượng trưng cho sự giàu sang, hạnh phúc và sức khỏe?  The names of the three gods represent wealth, happiness and health?</vt:lpstr>
      <vt:lpstr>Ông Phúc, Lộc, Thọ  Phuc, Loc, Tho</vt:lpstr>
      <vt:lpstr>Hoa tượng trưng cho mùa xuân ở miền Bắc?  Flowers that symbolize spring in the North?</vt:lpstr>
      <vt:lpstr>Hoa đào  Peach blossom</vt:lpstr>
      <vt:lpstr>Vị khách đầu tiên đến nhà chúc tết được gọi là gì?  What is the name of the first guest who come to the house to celebrate Tet?</vt:lpstr>
      <vt:lpstr>Khách xông nhà  1st guest come to the house in lunar new year</vt:lpstr>
      <vt:lpstr>Tết Nguyên Đán còn có tên gọi khác là gì?  What is another name for Lunar New Year?</vt:lpstr>
      <vt:lpstr>Tết Âm Lịch, Tết Ta  Traditional Tet</vt:lpstr>
      <vt:lpstr>Mọi người thường xem gì vào đêm giao thừa?  What makes most people watch on New Year's Eve?</vt:lpstr>
      <vt:lpstr>Pháo hoa  Fireworks</vt:lpstr>
      <vt:lpstr>Trái gì xanh vỏ đỏ lòng?  What fruit is green with red skin?</vt:lpstr>
      <vt:lpstr>Dưa hấu  Watermelon</vt:lpstr>
      <vt:lpstr>Ngày tết các thầy đồ thường làm gì?  What do the calligraphy master do during Tet?</vt:lpstr>
      <vt:lpstr>Viết câu đối  Write the parallel</vt:lpstr>
      <vt:lpstr>Tên của một mâm trái cây có 3 thứ quả không thể thiếu của các gia đình trong dịp tết nói lên ước mong khiêm nhường không cầu kỳ cao sang lắm?  The name of a fruit tray with 3 indispensable fruits of families during Tet holiday speaks of the desire to be humble and not very sophisticated?</vt:lpstr>
      <vt:lpstr>Trái Mãng cầu, Dừa, Đu đủ  Soursop, Coconut, Papaya</vt:lpstr>
      <vt:lpstr>Loại cây đặc trưng cho ngày tết, không hoa, không trái mà ma quỷ rất sợ?  What kind of tree is typical for New Year's Day, with no flowers and no fruit that the devil is afraid of?</vt:lpstr>
      <vt:lpstr>Cây nêu  Maypole</vt:lpstr>
      <vt:lpstr>Khoảnh khắc chuyển tiếp từ năm này sang năm khác gọi là gì?  What is the moment of transition from year to year called?</vt:lpstr>
      <vt:lpstr>Khoảnh khắc giao thừa  New year’s Eve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Vicky Trotman N0683360</dc:creator>
  <cp:lastModifiedBy>Administrator</cp:lastModifiedBy>
  <cp:revision>4</cp:revision>
  <dcterms:created xsi:type="dcterms:W3CDTF">2022-01-11T16:21:05Z</dcterms:created>
  <dcterms:modified xsi:type="dcterms:W3CDTF">2023-01-06T13:38:02Z</dcterms:modified>
</cp:coreProperties>
</file>